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4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5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6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7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8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29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30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31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32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33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34.xml" ContentType="application/vnd.openxmlformats-officedocument.theme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35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36.xml" ContentType="application/vnd.openxmlformats-officedocument.theme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7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38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theme/theme39.xml" ContentType="application/vnd.openxmlformats-officedocument.theme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theme/theme40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theme/theme41.xml" ContentType="application/vnd.openxmlformats-officedocument.theme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42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theme/theme43.xml" ContentType="application/vnd.openxmlformats-officedocument.theme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44.xml" ContentType="application/vnd.openxmlformats-officedocument.theme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theme/theme45.xml" ContentType="application/vnd.openxmlformats-officedocument.theme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theme/theme46.xml" ContentType="application/vnd.openxmlformats-officedocument.theme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theme/theme47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theme/theme48.xml" ContentType="application/vnd.openxmlformats-officedocument.theme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49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50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heme/theme51.xml" ContentType="application/vnd.openxmlformats-officedocument.theme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theme/theme52.xml" ContentType="application/vnd.openxmlformats-officedocument.theme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theme/theme53.xml" ContentType="application/vnd.openxmlformats-officedocument.theme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theme/theme54.xml" ContentType="application/vnd.openxmlformats-officedocument.theme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theme/theme55.xml" ContentType="application/vnd.openxmlformats-officedocument.theme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theme/theme56.xml" ContentType="application/vnd.openxmlformats-officedocument.theme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theme/theme57.xml" ContentType="application/vnd.openxmlformats-officedocument.theme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theme/theme58.xml" ContentType="application/vnd.openxmlformats-officedocument.theme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theme/theme59.xml" ContentType="application/vnd.openxmlformats-officedocument.theme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theme/theme60.xml" ContentType="application/vnd.openxmlformats-officedocument.theme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theme/theme61.xml" ContentType="application/vnd.openxmlformats-officedocument.theme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theme/theme62.xml" ContentType="application/vnd.openxmlformats-officedocument.theme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theme/theme63.xml" ContentType="application/vnd.openxmlformats-officedocument.theme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64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theme/theme65.xml" ContentType="application/vnd.openxmlformats-officedocument.theme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66.xml" ContentType="application/vnd.openxmlformats-officedocument.theme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theme/theme67.xml" ContentType="application/vnd.openxmlformats-officedocument.theme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theme/theme68.xml" ContentType="application/vnd.openxmlformats-officedocument.theme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theme/theme69.xml" ContentType="application/vnd.openxmlformats-officedocument.theme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theme/theme70.xml" ContentType="application/vnd.openxmlformats-officedocument.theme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theme/theme71.xml" ContentType="application/vnd.openxmlformats-officedocument.theme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theme/theme72.xml" ContentType="application/vnd.openxmlformats-officedocument.theme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theme/theme73.xml" ContentType="application/vnd.openxmlformats-officedocument.theme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theme/theme74.xml" ContentType="application/vnd.openxmlformats-officedocument.theme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theme/theme75.xml" ContentType="application/vnd.openxmlformats-officedocument.theme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theme/theme76.xml" ContentType="application/vnd.openxmlformats-officedocument.theme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theme/theme77.xml" ContentType="application/vnd.openxmlformats-officedocument.theme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theme/theme78.xml" ContentType="application/vnd.openxmlformats-officedocument.theme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theme/theme79.xml" ContentType="application/vnd.openxmlformats-officedocument.theme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theme/theme80.xml" ContentType="application/vnd.openxmlformats-officedocument.theme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theme/theme81.xml" ContentType="application/vnd.openxmlformats-officedocument.theme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theme/theme82.xml" ContentType="application/vnd.openxmlformats-officedocument.theme+xml"/>
  <Override PartName="/ppt/theme/theme8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  <p:sldMasterId id="2147483676" r:id="rId28"/>
    <p:sldMasterId id="2147483677" r:id="rId29"/>
    <p:sldMasterId id="2147483678" r:id="rId30"/>
    <p:sldMasterId id="2147483679" r:id="rId31"/>
    <p:sldMasterId id="2147483680" r:id="rId32"/>
    <p:sldMasterId id="2147483681" r:id="rId33"/>
    <p:sldMasterId id="2147483682" r:id="rId34"/>
    <p:sldMasterId id="2147483683" r:id="rId35"/>
    <p:sldMasterId id="2147483684" r:id="rId36"/>
    <p:sldMasterId id="2147483685" r:id="rId37"/>
    <p:sldMasterId id="2147483686" r:id="rId38"/>
    <p:sldMasterId id="2147483687" r:id="rId39"/>
    <p:sldMasterId id="2147483688" r:id="rId40"/>
    <p:sldMasterId id="2147483689" r:id="rId41"/>
    <p:sldMasterId id="2147483690" r:id="rId42"/>
    <p:sldMasterId id="2147483691" r:id="rId43"/>
    <p:sldMasterId id="2147483692" r:id="rId44"/>
    <p:sldMasterId id="2147483693" r:id="rId45"/>
    <p:sldMasterId id="2147483694" r:id="rId46"/>
    <p:sldMasterId id="2147483695" r:id="rId47"/>
    <p:sldMasterId id="2147483696" r:id="rId48"/>
    <p:sldMasterId id="2147483697" r:id="rId49"/>
    <p:sldMasterId id="2147483698" r:id="rId50"/>
    <p:sldMasterId id="2147483699" r:id="rId51"/>
    <p:sldMasterId id="2147483700" r:id="rId52"/>
    <p:sldMasterId id="2147483701" r:id="rId53"/>
    <p:sldMasterId id="2147483702" r:id="rId54"/>
    <p:sldMasterId id="2147483703" r:id="rId55"/>
    <p:sldMasterId id="2147483704" r:id="rId56"/>
    <p:sldMasterId id="2147483705" r:id="rId57"/>
    <p:sldMasterId id="2147483706" r:id="rId58"/>
    <p:sldMasterId id="2147483707" r:id="rId59"/>
    <p:sldMasterId id="2147483708" r:id="rId60"/>
    <p:sldMasterId id="2147483709" r:id="rId61"/>
    <p:sldMasterId id="2147483710" r:id="rId62"/>
    <p:sldMasterId id="2147483711" r:id="rId63"/>
    <p:sldMasterId id="2147483712" r:id="rId64"/>
    <p:sldMasterId id="2147483713" r:id="rId65"/>
    <p:sldMasterId id="2147483714" r:id="rId66"/>
    <p:sldMasterId id="2147483715" r:id="rId67"/>
    <p:sldMasterId id="2147483716" r:id="rId68"/>
    <p:sldMasterId id="2147483717" r:id="rId69"/>
    <p:sldMasterId id="2147483718" r:id="rId70"/>
    <p:sldMasterId id="2147483719" r:id="rId71"/>
    <p:sldMasterId id="2147483720" r:id="rId72"/>
    <p:sldMasterId id="2147483721" r:id="rId73"/>
    <p:sldMasterId id="2147483722" r:id="rId74"/>
    <p:sldMasterId id="2147483723" r:id="rId75"/>
    <p:sldMasterId id="2147483724" r:id="rId76"/>
    <p:sldMasterId id="2147483725" r:id="rId77"/>
    <p:sldMasterId id="2147483726" r:id="rId78"/>
    <p:sldMasterId id="2147483727" r:id="rId79"/>
    <p:sldMasterId id="2147483728" r:id="rId80"/>
    <p:sldMasterId id="2147483729" r:id="rId81"/>
    <p:sldMasterId id="2147483730" r:id="rId82"/>
  </p:sldMasterIdLst>
  <p:notesMasterIdLst>
    <p:notesMasterId r:id="rId103"/>
  </p:notesMasterIdLst>
  <p:sldIdLst>
    <p:sldId id="375" r:id="rId83"/>
    <p:sldId id="369" r:id="rId84"/>
    <p:sldId id="366" r:id="rId85"/>
    <p:sldId id="363" r:id="rId86"/>
    <p:sldId id="364" r:id="rId87"/>
    <p:sldId id="383" r:id="rId88"/>
    <p:sldId id="365" r:id="rId89"/>
    <p:sldId id="370" r:id="rId90"/>
    <p:sldId id="387" r:id="rId91"/>
    <p:sldId id="386" r:id="rId92"/>
    <p:sldId id="380" r:id="rId93"/>
    <p:sldId id="337" r:id="rId94"/>
    <p:sldId id="381" r:id="rId95"/>
    <p:sldId id="385" r:id="rId96"/>
    <p:sldId id="361" r:id="rId97"/>
    <p:sldId id="388" r:id="rId98"/>
    <p:sldId id="373" r:id="rId99"/>
    <p:sldId id="382" r:id="rId100"/>
    <p:sldId id="392" r:id="rId101"/>
    <p:sldId id="389" r:id="rId102"/>
  </p:sldIdLst>
  <p:sldSz cx="12241213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046"/>
    <a:srgbClr val="F7D02F"/>
    <a:srgbClr val="6699FF"/>
    <a:srgbClr val="6666FF"/>
    <a:srgbClr val="3333FF"/>
    <a:srgbClr val="0099FF"/>
    <a:srgbClr val="FFFF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3" autoAdjust="0"/>
    <p:restoredTop sz="92679" autoAdjust="0"/>
  </p:normalViewPr>
  <p:slideViewPr>
    <p:cSldViewPr>
      <p:cViewPr>
        <p:scale>
          <a:sx n="50" d="100"/>
          <a:sy n="50" d="100"/>
        </p:scale>
        <p:origin x="-1392" y="-588"/>
      </p:cViewPr>
      <p:guideLst>
        <p:guide orient="horz" pos="2160"/>
        <p:guide pos="3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" Target="slides/slide2.xml"/><Relationship Id="rId89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66" Type="http://schemas.openxmlformats.org/officeDocument/2006/relationships/slideMaster" Target="slideMasters/slideMaster66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87" Type="http://schemas.openxmlformats.org/officeDocument/2006/relationships/slide" Target="slides/slide5.xml"/><Relationship Id="rId102" Type="http://schemas.openxmlformats.org/officeDocument/2006/relationships/slide" Target="slides/slide20.xml"/><Relationship Id="rId5" Type="http://schemas.openxmlformats.org/officeDocument/2006/relationships/slideMaster" Target="slideMasters/slideMaster5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90" Type="http://schemas.openxmlformats.org/officeDocument/2006/relationships/slide" Target="slides/slide8.xml"/><Relationship Id="rId95" Type="http://schemas.openxmlformats.org/officeDocument/2006/relationships/slide" Target="slides/slide1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18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Master" Target="slideMasters/slideMaster80.xml"/><Relationship Id="rId85" Type="http://schemas.openxmlformats.org/officeDocument/2006/relationships/slide" Target="slides/slide3.xml"/><Relationship Id="rId93" Type="http://schemas.openxmlformats.org/officeDocument/2006/relationships/slide" Target="slides/slide11.xml"/><Relationship Id="rId98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" Target="slides/slide1.xml"/><Relationship Id="rId88" Type="http://schemas.openxmlformats.org/officeDocument/2006/relationships/slide" Target="slides/slide6.xml"/><Relationship Id="rId91" Type="http://schemas.openxmlformats.org/officeDocument/2006/relationships/slide" Target="slides/slide9.xml"/><Relationship Id="rId9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Master" Target="slideMasters/slideMaster81.xml"/><Relationship Id="rId86" Type="http://schemas.openxmlformats.org/officeDocument/2006/relationships/slide" Target="slides/slide4.xml"/><Relationship Id="rId94" Type="http://schemas.openxmlformats.org/officeDocument/2006/relationships/slide" Target="slides/slide12.xml"/><Relationship Id="rId99" Type="http://schemas.openxmlformats.org/officeDocument/2006/relationships/slide" Target="slides/slide17.xml"/><Relationship Id="rId10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15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9888" y="685800"/>
            <a:ext cx="61182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57F454B-620D-4CF8-B90E-C9366549F2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4638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Программа</a:t>
            </a:r>
            <a:r>
              <a:rPr lang="ru-RU" baseline="0" dirty="0" smtClean="0"/>
              <a:t> БКАД – Безопасные качественные автодороги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F454B-620D-4CF8-B90E-C9366549F2B8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761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defTabSz="685800" eaLnBrk="1" hangingPunct="1">
              <a:spcBef>
                <a:spcPct val="0"/>
              </a:spcBef>
            </a:pPr>
            <a:r>
              <a:rPr lang="en-US" altLang="ru-RU" sz="1600" smtClean="0">
                <a:latin typeface="Arial" charset="0"/>
                <a:cs typeface="Arial" charset="0"/>
              </a:rPr>
              <a:t>To understand how the automated process will evolve, let’s start with a look at the traditional construction process. </a:t>
            </a:r>
          </a:p>
          <a:p>
            <a:pPr defTabSz="685800" eaLnBrk="1" hangingPunct="1">
              <a:spcBef>
                <a:spcPct val="0"/>
              </a:spcBef>
            </a:pPr>
            <a:endParaRPr lang="en-US" altLang="ru-RU" sz="1600" smtClean="0">
              <a:latin typeface="Arial" charset="0"/>
              <a:cs typeface="Arial" charset="0"/>
            </a:endParaRPr>
          </a:p>
          <a:p>
            <a:pPr defTabSz="685800" eaLnBrk="1" hangingPunct="1">
              <a:spcBef>
                <a:spcPct val="0"/>
              </a:spcBef>
            </a:pPr>
            <a:r>
              <a:rPr lang="en-US" altLang="ru-RU" sz="1600" smtClean="0">
                <a:latin typeface="Arial" charset="0"/>
                <a:cs typeface="Arial" charset="0"/>
              </a:rPr>
              <a:t>Please keep in mind that this depiction is a generalization, and is most likely representative of a general construction project.</a:t>
            </a:r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865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3263" indent="-271463" defTabSz="865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088" indent="-215900" defTabSz="865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2888" indent="-215900" defTabSz="865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275" indent="-215900" defTabSz="865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03475" indent="-2159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60675" indent="-2159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17875" indent="-2159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75075" indent="-2159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75167E6-F914-458A-B43B-6427AF31604A}" type="slidenum">
              <a:rPr lang="en-US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</a:t>
            </a:fld>
            <a:endParaRPr lang="en-US" altLang="ru-RU" sz="11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0038" y="652463"/>
            <a:ext cx="5830887" cy="3267075"/>
          </a:xfrm>
          <a:ln/>
        </p:spPr>
      </p:sp>
      <p:sp>
        <p:nvSpPr>
          <p:cNvPr id="12615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defTabSz="685800" eaLnBrk="1" hangingPunct="1">
              <a:spcBef>
                <a:spcPct val="0"/>
              </a:spcBef>
            </a:pPr>
            <a:endParaRPr lang="en-US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0038" y="652463"/>
            <a:ext cx="5830887" cy="3267075"/>
          </a:xfrm>
          <a:ln/>
        </p:spPr>
      </p:sp>
      <p:sp>
        <p:nvSpPr>
          <p:cNvPr id="1249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defTabSz="685800" eaLnBrk="1" hangingPunct="1">
              <a:spcBef>
                <a:spcPct val="0"/>
              </a:spcBef>
            </a:pPr>
            <a:endParaRPr lang="en-US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defTabSz="685800" eaLnBrk="1" hangingPunct="1">
              <a:spcBef>
                <a:spcPct val="0"/>
              </a:spcBef>
            </a:pPr>
            <a:r>
              <a:rPr lang="en-US" altLang="ru-RU" sz="1600" smtClean="0">
                <a:latin typeface="Arial" charset="0"/>
                <a:cs typeface="Arial" charset="0"/>
              </a:rPr>
              <a:t>To understand how the automated process will evolve, let’s start with a look at the traditional construction process. </a:t>
            </a:r>
          </a:p>
          <a:p>
            <a:pPr defTabSz="685800" eaLnBrk="1" hangingPunct="1">
              <a:spcBef>
                <a:spcPct val="0"/>
              </a:spcBef>
            </a:pPr>
            <a:endParaRPr lang="en-US" altLang="ru-RU" sz="1600" smtClean="0">
              <a:latin typeface="Arial" charset="0"/>
              <a:cs typeface="Arial" charset="0"/>
            </a:endParaRPr>
          </a:p>
          <a:p>
            <a:pPr defTabSz="685800" eaLnBrk="1" hangingPunct="1">
              <a:spcBef>
                <a:spcPct val="0"/>
              </a:spcBef>
            </a:pPr>
            <a:r>
              <a:rPr lang="en-US" altLang="ru-RU" sz="1600" smtClean="0">
                <a:latin typeface="Arial" charset="0"/>
                <a:cs typeface="Arial" charset="0"/>
              </a:rPr>
              <a:t>Please keep in mind that this depiction is a generalization, and is most likely representative of a general construction project.</a:t>
            </a:r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865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3263" indent="-271463" defTabSz="865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088" indent="-215900" defTabSz="865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2888" indent="-215900" defTabSz="865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275" indent="-215900" defTabSz="865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03475" indent="-2159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60675" indent="-2159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17875" indent="-2159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75075" indent="-2159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75167E6-F914-458A-B43B-6427AF31604A}" type="slidenum">
              <a:rPr lang="en-US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10</a:t>
            </a:fld>
            <a:endParaRPr lang="en-US" altLang="ru-RU" sz="11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8171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817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1AAAB-C6C7-4357-B530-320B9E5AE85D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12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2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723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>
              <a:spcBef>
                <a:spcPct val="0"/>
              </a:spcBef>
            </a:pPr>
            <a:endParaRPr lang="de-DE" altLang="ru-RU" smtClean="0">
              <a:latin typeface="Arial" charset="0"/>
              <a:cs typeface="Arial" charset="0"/>
            </a:endParaRPr>
          </a:p>
        </p:txBody>
      </p:sp>
      <p:sp>
        <p:nvSpPr>
          <p:cNvPr id="1247236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BE8D2E8-5EC2-4EEF-B0ED-F80EF84C2F34}" type="slidenum">
              <a:rPr lang="nl-NL" altLang="ru-RU" sz="1200">
                <a:latin typeface="Calibri" pitchFamily="34" charset="0"/>
              </a:rPr>
              <a:pPr algn="r" eaLnBrk="1" hangingPunct="1"/>
              <a:t>15</a:t>
            </a:fld>
            <a:endParaRPr lang="nl-NL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771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en-US" altLang="ru-RU" smtClean="0">
              <a:latin typeface="Arial" charset="0"/>
              <a:cs typeface="Arial" charset="0"/>
            </a:endParaRPr>
          </a:p>
        </p:txBody>
      </p:sp>
      <p:sp>
        <p:nvSpPr>
          <p:cNvPr id="1267716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3263" indent="-271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088" indent="-215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2888" indent="-215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275" indent="-215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034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606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178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750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3ACE85AC-E719-49CB-8493-ED9BE59E903B}" type="slidenum">
              <a:rPr lang="nl-NL" altLang="ru-RU" sz="1200">
                <a:latin typeface="Calibri" pitchFamily="34" charset="0"/>
              </a:rPr>
              <a:pPr algn="r" eaLnBrk="1" hangingPunct="1"/>
              <a:t>17</a:t>
            </a:fld>
            <a:endParaRPr lang="nl-NL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7863" y="1143000"/>
            <a:ext cx="5505450" cy="3086100"/>
          </a:xfrm>
          <a:ln/>
        </p:spPr>
      </p:sp>
      <p:sp>
        <p:nvSpPr>
          <p:cNvPr id="126361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263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3263" indent="-271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088" indent="-215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2888" indent="-215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275" indent="-215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034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606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178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750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138BA20-6A42-4051-A2D5-73D84590BAA2}" type="slidenum"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19</a:t>
            </a:fld>
            <a:endParaRPr lang="en-US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675103"/>
      </p:ext>
    </p:extLst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504928"/>
      </p:ext>
    </p:extLst>
  </p:cSld>
  <p:clrMapOvr>
    <a:masterClrMapping/>
  </p:clrMapOvr>
  <p:transition spd="med" advClick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849156"/>
      </p:ext>
    </p:extLst>
  </p:cSld>
  <p:clrMapOvr>
    <a:masterClrMapping/>
  </p:clrMapOvr>
  <p:transition spd="med" advClick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933487"/>
      </p:ext>
    </p:extLst>
  </p:cSld>
  <p:clrMapOvr>
    <a:masterClrMapping/>
  </p:clrMapOvr>
  <p:transition spd="med" advClick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507545"/>
      </p:ext>
    </p:extLst>
  </p:cSld>
  <p:clrMapOvr>
    <a:masterClrMapping/>
  </p:clrMapOvr>
  <p:transition spd="med" advClick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142898"/>
      </p:ext>
    </p:extLst>
  </p:cSld>
  <p:clrMapOvr>
    <a:masterClrMapping/>
  </p:clrMapOvr>
  <p:transition spd="med" advClick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072560"/>
      </p:ext>
    </p:extLst>
  </p:cSld>
  <p:clrMapOvr>
    <a:masterClrMapping/>
  </p:clrMapOvr>
  <p:transition spd="med" advClick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405813"/>
      </p:ext>
    </p:extLst>
  </p:cSld>
  <p:clrMapOvr>
    <a:masterClrMapping/>
  </p:clrMapOvr>
  <p:transition spd="med" advClick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869"/>
      </p:ext>
    </p:extLst>
  </p:cSld>
  <p:clrMapOvr>
    <a:masterClrMapping/>
  </p:clrMapOvr>
  <p:transition spd="med" advClick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6063258"/>
      </p:ext>
    </p:extLst>
  </p:cSld>
  <p:clrMapOvr>
    <a:masterClrMapping/>
  </p:clrMapOvr>
  <p:transition spd="med" advClick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65" tIns="61035" rIns="122065" bIns="6103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9421331"/>
      </p:ext>
    </p:extLst>
  </p:cSld>
  <p:clrMapOvr>
    <a:masterClrMapping/>
  </p:clrMapOvr>
  <p:transition spd="med" advClick="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088507"/>
      </p:ext>
    </p:extLst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89959"/>
      </p:ext>
    </p:extLst>
  </p:cSld>
  <p:clrMapOvr>
    <a:masterClrMapping/>
  </p:clrMapOvr>
  <p:transition spd="med" advClick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047843"/>
      </p:ext>
    </p:extLst>
  </p:cSld>
  <p:clrMapOvr>
    <a:masterClrMapping/>
  </p:clrMapOvr>
  <p:transition spd="med" advClick="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090579"/>
      </p:ext>
    </p:extLst>
  </p:cSld>
  <p:clrMapOvr>
    <a:masterClrMapping/>
  </p:clrMapOvr>
  <p:transition spd="med" advClick="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619772"/>
      </p:ext>
    </p:extLst>
  </p:cSld>
  <p:clrMapOvr>
    <a:masterClrMapping/>
  </p:clrMapOvr>
  <p:transition spd="med" advClick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77940441"/>
      </p:ext>
    </p:extLst>
  </p:cSld>
  <p:clrMapOvr>
    <a:masterClrMapping/>
  </p:clrMapOvr>
  <p:transition spd="med" advClick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768518"/>
      </p:ext>
    </p:extLst>
  </p:cSld>
  <p:clrMapOvr>
    <a:masterClrMapping/>
  </p:clrMapOvr>
  <p:transition spd="med" advClick="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784248"/>
      </p:ext>
    </p:extLst>
  </p:cSld>
  <p:clrMapOvr>
    <a:masterClrMapping/>
  </p:clrMapOvr>
  <p:transition spd="med" advClick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440752"/>
      </p:ext>
    </p:extLst>
  </p:cSld>
  <p:clrMapOvr>
    <a:masterClrMapping/>
  </p:clrMapOvr>
  <p:transition spd="med" advClick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151386"/>
      </p:ext>
    </p:extLst>
  </p:cSld>
  <p:clrMapOvr>
    <a:masterClrMapping/>
  </p:clrMapOvr>
  <p:transition spd="med" advClick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7266041"/>
      </p:ext>
    </p:extLst>
  </p:cSld>
  <p:clrMapOvr>
    <a:masterClrMapping/>
  </p:clrMapOvr>
  <p:transition spd="med" advClick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47" tIns="61026" rIns="122047" bIns="6102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527421"/>
      </p:ext>
    </p:extLst>
  </p:cSld>
  <p:clrMapOvr>
    <a:masterClrMapping/>
  </p:clrMapOvr>
  <p:transition spd="med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738237"/>
      </p:ext>
    </p:extLst>
  </p:cSld>
  <p:clrMapOvr>
    <a:masterClrMapping/>
  </p:clrMapOvr>
  <p:transition spd="med" advClick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72538"/>
      </p:ext>
    </p:extLst>
  </p:cSld>
  <p:clrMapOvr>
    <a:masterClrMapping/>
  </p:clrMapOvr>
  <p:transition spd="med" advClick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96695"/>
      </p:ext>
    </p:extLst>
  </p:cSld>
  <p:clrMapOvr>
    <a:masterClrMapping/>
  </p:clrMapOvr>
  <p:transition spd="med" advClick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ern Paving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8"/>
          <a:stretch/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1836182" y="2468880"/>
            <a:ext cx="856884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1836182" y="4297680"/>
            <a:ext cx="856884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514600"/>
            <a:ext cx="12241213" cy="1051560"/>
          </a:xfrm>
          <a:prstGeom prst="rect">
            <a:avLst/>
          </a:prstGeom>
          <a:solidFill>
            <a:srgbClr val="0079C2">
              <a:alpha val="67000"/>
            </a:srgbClr>
          </a:solidFill>
        </p:spPr>
        <p:txBody>
          <a:bodyPr vert="horz" anchor="b"/>
          <a:lstStyle>
            <a:lvl1pPr marL="0" indent="0" algn="ctr">
              <a:buNone/>
              <a:defRPr sz="4800" b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8354" indent="0" algn="ctr">
              <a:buNone/>
              <a:defRPr>
                <a:solidFill>
                  <a:srgbClr val="FFFFFF"/>
                </a:solidFill>
              </a:defRPr>
            </a:lvl2pPr>
            <a:lvl3pPr marL="916709" indent="0" algn="ctr">
              <a:buNone/>
              <a:defRPr>
                <a:solidFill>
                  <a:srgbClr val="FFFFFF"/>
                </a:solidFill>
              </a:defRPr>
            </a:lvl3pPr>
            <a:lvl4pPr marL="1375063" indent="0" algn="ctr">
              <a:buNone/>
              <a:defRPr>
                <a:solidFill>
                  <a:srgbClr val="FFFFFF"/>
                </a:solidFill>
              </a:defRPr>
            </a:lvl4pPr>
            <a:lvl5pPr marL="1833418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566160"/>
            <a:ext cx="12241213" cy="685800"/>
          </a:xfrm>
          <a:prstGeom prst="rect">
            <a:avLst/>
          </a:prstGeom>
          <a:solidFill>
            <a:srgbClr val="0079C2">
              <a:alpha val="67000"/>
            </a:srgbClr>
          </a:solidFill>
        </p:spPr>
        <p:txBody>
          <a:bodyPr vert="horz" anchor="t"/>
          <a:lstStyle>
            <a:lvl1pPr marL="0" indent="0" algn="ctr">
              <a:buNone/>
              <a:defRPr sz="2700" b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8354" indent="0" algn="ctr">
              <a:buNone/>
              <a:defRPr>
                <a:solidFill>
                  <a:srgbClr val="FFFFFF"/>
                </a:solidFill>
              </a:defRPr>
            </a:lvl2pPr>
            <a:lvl3pPr marL="916709" indent="0" algn="ctr">
              <a:buNone/>
              <a:defRPr>
                <a:solidFill>
                  <a:srgbClr val="FFFFFF"/>
                </a:solidFill>
              </a:defRPr>
            </a:lvl3pPr>
            <a:lvl4pPr marL="1375063" indent="0" algn="ctr">
              <a:buNone/>
              <a:defRPr>
                <a:solidFill>
                  <a:srgbClr val="FFFFFF"/>
                </a:solidFill>
              </a:defRPr>
            </a:lvl4pPr>
            <a:lvl5pPr marL="1833418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1982885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235013"/>
      </p:ext>
    </p:extLst>
  </p:cSld>
  <p:clrMapOvr>
    <a:masterClrMapping/>
  </p:clrMapOvr>
  <p:transition spd="med" advClick="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94051"/>
      </p:ext>
    </p:extLst>
  </p:cSld>
  <p:clrMapOvr>
    <a:masterClrMapping/>
  </p:clrMapOvr>
  <p:transition spd="med" advClick="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7445688"/>
      </p:ext>
    </p:extLst>
  </p:cSld>
  <p:clrMapOvr>
    <a:masterClrMapping/>
  </p:clrMapOvr>
  <p:transition spd="med" advClick="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789156"/>
      </p:ext>
    </p:extLst>
  </p:cSld>
  <p:clrMapOvr>
    <a:masterClrMapping/>
  </p:clrMapOvr>
  <p:transition spd="med" advClick="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35699"/>
      </p:ext>
    </p:extLst>
  </p:cSld>
  <p:clrMapOvr>
    <a:masterClrMapping/>
  </p:clrMapOvr>
  <p:transition spd="med" advClick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66014"/>
      </p:ext>
    </p:extLst>
  </p:cSld>
  <p:clrMapOvr>
    <a:masterClrMapping/>
  </p:clrMapOvr>
  <p:transition spd="med" advClick="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839742"/>
      </p:ext>
    </p:extLst>
  </p:cSld>
  <p:clrMapOvr>
    <a:masterClrMapping/>
  </p:clrMapOvr>
  <p:transition spd="med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953402"/>
      </p:ext>
    </p:extLst>
  </p:cSld>
  <p:clrMapOvr>
    <a:masterClrMapping/>
  </p:clrMapOvr>
  <p:transition spd="med" advClick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0317119"/>
      </p:ext>
    </p:extLst>
  </p:cSld>
  <p:clrMapOvr>
    <a:masterClrMapping/>
  </p:clrMapOvr>
  <p:transition spd="med" advClick="0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29" tIns="61016" rIns="122029" bIns="6101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423922"/>
      </p:ext>
    </p:extLst>
  </p:cSld>
  <p:clrMapOvr>
    <a:masterClrMapping/>
  </p:clrMapOvr>
  <p:transition spd="med" advClick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752558"/>
      </p:ext>
    </p:extLst>
  </p:cSld>
  <p:clrMapOvr>
    <a:masterClrMapping/>
  </p:clrMapOvr>
  <p:transition spd="med" advClick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892494"/>
      </p:ext>
    </p:extLst>
  </p:cSld>
  <p:clrMapOvr>
    <a:masterClrMapping/>
  </p:clrMapOvr>
  <p:transition spd="med" advClick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49793"/>
      </p:ext>
    </p:extLst>
  </p:cSld>
  <p:clrMapOvr>
    <a:masterClrMapping/>
  </p:clrMapOvr>
  <p:transition spd="med" advClick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693532"/>
      </p:ext>
    </p:extLst>
  </p:cSld>
  <p:clrMapOvr>
    <a:masterClrMapping/>
  </p:clrMapOvr>
  <p:transition spd="med" advClick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4540385"/>
      </p:ext>
    </p:extLst>
  </p:cSld>
  <p:clrMapOvr>
    <a:masterClrMapping/>
  </p:clrMapOvr>
  <p:transition spd="med" advClick="0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98597"/>
      </p:ext>
    </p:extLst>
  </p:cSld>
  <p:clrMapOvr>
    <a:masterClrMapping/>
  </p:clrMapOvr>
  <p:transition spd="med" advClick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383553"/>
      </p:ext>
    </p:extLst>
  </p:cSld>
  <p:clrMapOvr>
    <a:masterClrMapping/>
  </p:clrMapOvr>
  <p:transition spd="med" advClick="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459080"/>
      </p:ext>
    </p:extLst>
  </p:cSld>
  <p:clrMapOvr>
    <a:masterClrMapping/>
  </p:clrMapOvr>
  <p:transition spd="med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00919319"/>
      </p:ext>
    </p:extLst>
  </p:cSld>
  <p:clrMapOvr>
    <a:masterClrMapping/>
  </p:clrMapOvr>
  <p:transition spd="med" advClick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426205"/>
      </p:ext>
    </p:extLst>
  </p:cSld>
  <p:clrMapOvr>
    <a:masterClrMapping/>
  </p:clrMapOvr>
  <p:transition spd="med" advClick="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08950529"/>
      </p:ext>
    </p:extLst>
  </p:cSld>
  <p:clrMapOvr>
    <a:masterClrMapping/>
  </p:clrMapOvr>
  <p:transition spd="med" advClick="0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11" tIns="61007" rIns="122011" bIns="6100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79403354"/>
      </p:ext>
    </p:extLst>
  </p:cSld>
  <p:clrMapOvr>
    <a:masterClrMapping/>
  </p:clrMapOvr>
  <p:transition spd="med" advClick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724585"/>
      </p:ext>
    </p:extLst>
  </p:cSld>
  <p:clrMapOvr>
    <a:masterClrMapping/>
  </p:clrMapOvr>
  <p:transition spd="med" advClick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80800"/>
      </p:ext>
    </p:extLst>
  </p:cSld>
  <p:clrMapOvr>
    <a:masterClrMapping/>
  </p:clrMapOvr>
  <p:transition spd="med" advClick="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06152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958272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8755841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267411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23959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68961"/>
      </p:ext>
    </p:extLst>
  </p:cSld>
  <p:clrMapOvr>
    <a:masterClrMapping/>
  </p:clrMapOvr>
  <p:transition spd="med" advClick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2296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016242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9683554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06278990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306979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1101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170540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27861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1489454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90798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95252"/>
      </p:ext>
    </p:extLst>
  </p:cSld>
  <p:clrMapOvr>
    <a:masterClrMapping/>
  </p:clrMapOvr>
  <p:transition spd="med" advClick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33589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691202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296006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3672540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904029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223013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3155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164757"/>
      </p:ext>
    </p:extLst>
  </p:cSld>
  <p:clrMapOvr>
    <a:masterClrMapping/>
  </p:clrMapOvr>
  <p:transition spd="med" advClick="0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415066"/>
      </p:ext>
    </p:extLst>
  </p:cSld>
  <p:clrMapOvr>
    <a:masterClrMapping/>
  </p:clrMapOvr>
  <p:transition spd="med" advClick="0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5563843"/>
      </p:ext>
    </p:extLst>
  </p:cSld>
  <p:clrMapOvr>
    <a:masterClrMapping/>
  </p:clrMapOvr>
  <p:transition spd="med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90325"/>
      </p:ext>
    </p:extLst>
  </p:cSld>
  <p:clrMapOvr>
    <a:masterClrMapping/>
  </p:clrMapOvr>
  <p:transition spd="med" advClick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066266"/>
      </p:ext>
    </p:extLst>
  </p:cSld>
  <p:clrMapOvr>
    <a:masterClrMapping/>
  </p:clrMapOvr>
  <p:transition spd="med" advClick="0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01725"/>
      </p:ext>
    </p:extLst>
  </p:cSld>
  <p:clrMapOvr>
    <a:masterClrMapping/>
  </p:clrMapOvr>
  <p:transition spd="med" advClick="0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826161"/>
      </p:ext>
    </p:extLst>
  </p:cSld>
  <p:clrMapOvr>
    <a:masterClrMapping/>
  </p:clrMapOvr>
  <p:transition spd="med" advClick="0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961790"/>
      </p:ext>
    </p:extLst>
  </p:cSld>
  <p:clrMapOvr>
    <a:masterClrMapping/>
  </p:clrMapOvr>
  <p:transition spd="med" advClick="0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0004346"/>
      </p:ext>
    </p:extLst>
  </p:cSld>
  <p:clrMapOvr>
    <a:masterClrMapping/>
  </p:clrMapOvr>
  <p:transition spd="med" advClick="0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6973311"/>
      </p:ext>
    </p:extLst>
  </p:cSld>
  <p:clrMapOvr>
    <a:masterClrMapping/>
  </p:clrMapOvr>
  <p:transition spd="med" advClick="0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755291"/>
      </p:ext>
    </p:extLst>
  </p:cSld>
  <p:clrMapOvr>
    <a:masterClrMapping/>
  </p:clrMapOvr>
  <p:transition spd="med" advClick="0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701437"/>
      </p:ext>
    </p:extLst>
  </p:cSld>
  <p:clrMapOvr>
    <a:masterClrMapping/>
  </p:clrMapOvr>
  <p:transition spd="med" advClick="0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934AA-8718-4416-B3AE-F95B62B7038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6864873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89200-C024-4933-8481-062F4973803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945852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6234"/>
      </p:ext>
    </p:extLst>
  </p:cSld>
  <p:clrMapOvr>
    <a:masterClrMapping/>
  </p:clrMapOvr>
  <p:transition spd="med" advClick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23841-B4A8-43BB-8EE9-2B564242CD5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43542639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974B4E-BBBC-4583-9F78-E92480458A2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29649192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1DDB7-C937-4682-814E-2727712325C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25017783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CB3EB-14BF-4FBD-9CCE-89110189B27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37835510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96369-9BBE-468F-B635-BF84612356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1813109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1A11D8-5938-48B4-9A3C-298CCC4C12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24013231"/>
      </p:ext>
    </p:extLst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C79BE-0D1E-4FB7-A420-17CDE4267E9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31957730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2DE4-D13C-4BA3-BEDF-8BAC6A54865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35241366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0A7E7-4404-4C56-9467-E1BF59582F3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09327745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A80EC-23F3-460A-A397-B219FC344FA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7496279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5993300"/>
      </p:ext>
    </p:extLst>
  </p:cSld>
  <p:clrMapOvr>
    <a:masterClrMapping/>
  </p:clrMapOvr>
  <p:transition spd="med" advClick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766C4-1B12-4650-B33B-9DFF01DBCF8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63005889"/>
      </p:ext>
    </p:extLst>
  </p:cSld>
  <p:clrMapOvr>
    <a:masterClrMapping/>
  </p:clrMapOvr>
  <p:transition>
    <p:fade thruBlk="1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8E77E9-8369-4AA8-9748-5EA3C3200CE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21133702"/>
      </p:ext>
    </p:extLst>
  </p:cSld>
  <p:clrMapOvr>
    <a:masterClrMapping/>
  </p:clrMapOvr>
  <p:transition>
    <p:fade thruBlk="1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32DD5-25D6-4F36-BEFB-87DE38F64B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15287684"/>
      </p:ext>
    </p:extLst>
  </p:cSld>
  <p:clrMapOvr>
    <a:masterClrMapping/>
  </p:clrMapOvr>
  <p:transition>
    <p:fade thruBlk="1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4C80B3-BCEA-43CE-86E9-748C19709A3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9026256"/>
      </p:ext>
    </p:extLst>
  </p:cSld>
  <p:clrMapOvr>
    <a:masterClrMapping/>
  </p:clrMapOvr>
  <p:transition>
    <p:fade thruBlk="1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86136-7FAE-4B96-A508-D9E6BDF7478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33771110"/>
      </p:ext>
    </p:extLst>
  </p:cSld>
  <p:clrMapOvr>
    <a:masterClrMapping/>
  </p:clrMapOvr>
  <p:transition>
    <p:fade thruBlk="1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5C386-208A-46FA-BEEF-73090A0CE7F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30712903"/>
      </p:ext>
    </p:extLst>
  </p:cSld>
  <p:clrMapOvr>
    <a:masterClrMapping/>
  </p:clrMapOvr>
  <p:transition>
    <p:fade thruBlk="1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61399-CCC7-4054-A95C-6A7468B814A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70329144"/>
      </p:ext>
    </p:extLst>
  </p:cSld>
  <p:clrMapOvr>
    <a:masterClrMapping/>
  </p:clrMapOvr>
  <p:transition>
    <p:fade thruBlk="1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BA3125-AD56-45F0-85EF-0352687AEC1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02138115"/>
      </p:ext>
    </p:extLst>
  </p:cSld>
  <p:clrMapOvr>
    <a:masterClrMapping/>
  </p:clrMapOvr>
  <p:transition>
    <p:fade thruBlk="1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F0E3C-851A-4DE5-B50C-3684CD5324E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67436411"/>
      </p:ext>
    </p:extLst>
  </p:cSld>
  <p:clrMapOvr>
    <a:masterClrMapping/>
  </p:clrMapOvr>
  <p:transition>
    <p:fade thruBlk="1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A48DF-F84D-4836-BA97-75DA0479487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57353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94866"/>
      </p:ext>
    </p:extLst>
  </p:cSld>
  <p:clrMapOvr>
    <a:masterClrMapping/>
  </p:clrMapOvr>
  <p:transition spd="med"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202" tIns="61101" rIns="122202" bIns="6110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0500741"/>
      </p:ext>
    </p:extLst>
  </p:cSld>
  <p:clrMapOvr>
    <a:masterClrMapping/>
  </p:clrMapOvr>
  <p:transition spd="med" advClick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836C9F-9502-4466-A654-4538630B998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93375929"/>
      </p:ext>
    </p:extLst>
  </p:cSld>
  <p:clrMapOvr>
    <a:masterClrMapping/>
  </p:clrMapOvr>
  <p:transition>
    <p:fade thruBlk="1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902B7F-1AFA-4EC6-82B2-976AA4B7727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34554102"/>
      </p:ext>
    </p:extLst>
  </p:cSld>
  <p:clrMapOvr>
    <a:masterClrMapping/>
  </p:clrMapOvr>
  <p:transition>
    <p:fade thruBlk="1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850D4-4C44-4B9E-8F58-841D7D999C8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91552145"/>
      </p:ext>
    </p:extLst>
  </p:cSld>
  <p:clrMapOvr>
    <a:masterClrMapping/>
  </p:clrMapOvr>
  <p:transition>
    <p:fade thruBlk="1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4934F-39ED-4E61-8257-65295089D74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0755853"/>
      </p:ext>
    </p:extLst>
  </p:cSld>
  <p:clrMapOvr>
    <a:masterClrMapping/>
  </p:clrMapOvr>
  <p:transition>
    <p:fade thruBlk="1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D6519-A6F7-40A6-8382-88D9A7B888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646273"/>
      </p:ext>
    </p:extLst>
  </p:cSld>
  <p:clrMapOvr>
    <a:masterClrMapping/>
  </p:clrMapOvr>
  <p:transition>
    <p:fade thruBlk="1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DF264-3B4B-42B0-91B0-9A92C0FF13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43514072"/>
      </p:ext>
    </p:extLst>
  </p:cSld>
  <p:clrMapOvr>
    <a:masterClrMapping/>
  </p:clrMapOvr>
  <p:transition>
    <p:fade thruBlk="1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1BB48-B96C-40A0-AAA8-5A8C507C808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69212144"/>
      </p:ext>
    </p:extLst>
  </p:cSld>
  <p:clrMapOvr>
    <a:masterClrMapping/>
  </p:clrMapOvr>
  <p:transition>
    <p:fade thruBlk="1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EA49-E90F-464A-8E75-B0C7A773817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15531344"/>
      </p:ext>
    </p:extLst>
  </p:cSld>
  <p:clrMapOvr>
    <a:masterClrMapping/>
  </p:clrMapOvr>
  <p:transition>
    <p:fade thruBlk="1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BFDC1-6355-4823-A633-970205D12A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81005340"/>
      </p:ext>
    </p:extLst>
  </p:cSld>
  <p:clrMapOvr>
    <a:masterClrMapping/>
  </p:clrMapOvr>
  <p:transition>
    <p:fade thruBlk="1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E0AC4-E274-4EA3-9DE6-28926DA38A1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91149493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456680"/>
      </p:ext>
    </p:extLst>
  </p:cSld>
  <p:clrMapOvr>
    <a:masterClrMapping/>
  </p:clrMapOvr>
  <p:transition spd="med" advClick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72FC8-E1E4-4909-BE05-BDB3373D88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39385846"/>
      </p:ext>
    </p:extLst>
  </p:cSld>
  <p:clrMapOvr>
    <a:masterClrMapping/>
  </p:clrMapOvr>
  <p:transition>
    <p:fade thruBlk="1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6A694-2EE1-4BD6-AF7E-A068AA4BED9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73460842"/>
      </p:ext>
    </p:extLst>
  </p:cSld>
  <p:clrMapOvr>
    <a:masterClrMapping/>
  </p:clrMapOvr>
  <p:transition>
    <p:fade thruBlk="1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9E574F-F03D-4609-90A1-3C1EE666971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8622098"/>
      </p:ext>
    </p:extLst>
  </p:cSld>
  <p:clrMapOvr>
    <a:masterClrMapping/>
  </p:clrMapOvr>
  <p:transition>
    <p:fade thruBlk="1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96F86F-3796-4E50-828A-0E361965FA9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28631565"/>
      </p:ext>
    </p:extLst>
  </p:cSld>
  <p:clrMapOvr>
    <a:masterClrMapping/>
  </p:clrMapOvr>
  <p:transition>
    <p:fade thruBlk="1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C50A12-1D8C-4518-9098-1EFAD9A3480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4699055"/>
      </p:ext>
    </p:extLst>
  </p:cSld>
  <p:clrMapOvr>
    <a:masterClrMapping/>
  </p:clrMapOvr>
  <p:transition>
    <p:fade thruBlk="1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EB276-3D7F-4E57-980E-3D838103B52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89945323"/>
      </p:ext>
    </p:extLst>
  </p:cSld>
  <p:clrMapOvr>
    <a:masterClrMapping/>
  </p:clrMapOvr>
  <p:transition>
    <p:fade thruBlk="1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03868-8A95-4030-B6FB-BD22032ADEB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75101528"/>
      </p:ext>
    </p:extLst>
  </p:cSld>
  <p:clrMapOvr>
    <a:masterClrMapping/>
  </p:clrMapOvr>
  <p:transition>
    <p:fade thruBlk="1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577B7-0CD2-4D5F-BEFB-E42F59A1E52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79595780"/>
      </p:ext>
    </p:extLst>
  </p:cSld>
  <p:clrMapOvr>
    <a:masterClrMapping/>
  </p:clrMapOvr>
  <p:transition>
    <p:fade thruBlk="1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F6A29A-33BB-4CFA-8092-1D24DDB40E1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9888857"/>
      </p:ext>
    </p:extLst>
  </p:cSld>
  <p:clrMapOvr>
    <a:masterClrMapping/>
  </p:clrMapOvr>
  <p:transition>
    <p:fade thruBlk="1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5033B-F432-452A-9364-98B37046C7E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2183378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494777"/>
      </p:ext>
    </p:extLst>
  </p:cSld>
  <p:clrMapOvr>
    <a:masterClrMapping/>
  </p:clrMapOvr>
  <p:transition spd="med" advClick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A6DA7-958F-458F-9D8E-87798807E63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19575929"/>
      </p:ext>
    </p:extLst>
  </p:cSld>
  <p:clrMapOvr>
    <a:masterClrMapping/>
  </p:clrMapOvr>
  <p:transition>
    <p:fade thruBlk="1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D5D25-0F93-4318-8322-886963BC3C8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09356973"/>
      </p:ext>
    </p:extLst>
  </p:cSld>
  <p:clrMapOvr>
    <a:masterClrMapping/>
  </p:clrMapOvr>
  <p:transition>
    <p:fade thruBlk="1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232775"/>
      </p:ext>
    </p:extLst>
  </p:cSld>
  <p:clrMapOvr>
    <a:masterClrMapping/>
  </p:clrMapOvr>
  <p:transition spd="med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834986"/>
      </p:ext>
    </p:extLst>
  </p:cSld>
  <p:clrMapOvr>
    <a:masterClrMapping/>
  </p:clrMapOvr>
  <p:transition spd="med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4784690"/>
      </p:ext>
    </p:extLst>
  </p:cSld>
  <p:clrMapOvr>
    <a:masterClrMapping/>
  </p:clrMapOvr>
  <p:transition spd="med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713433"/>
      </p:ext>
    </p:extLst>
  </p:cSld>
  <p:clrMapOvr>
    <a:masterClrMapping/>
  </p:clrMapOvr>
  <p:transition spd="med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79255"/>
      </p:ext>
    </p:extLst>
  </p:cSld>
  <p:clrMapOvr>
    <a:masterClrMapping/>
  </p:clrMapOvr>
  <p:transition spd="med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668106"/>
      </p:ext>
    </p:extLst>
  </p:cSld>
  <p:clrMapOvr>
    <a:masterClrMapping/>
  </p:clrMapOvr>
  <p:transition spd="med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807566"/>
      </p:ext>
    </p:extLst>
  </p:cSld>
  <p:clrMapOvr>
    <a:masterClrMapping/>
  </p:clrMapOvr>
  <p:transition spd="med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337533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BBAF3-7924-47D4-A882-2170294CEE4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28431371"/>
      </p:ext>
    </p:extLst>
  </p:cSld>
  <p:clrMapOvr>
    <a:masterClrMapping/>
  </p:clrMapOvr>
  <p:transition spd="med" advClick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1065871"/>
      </p:ext>
    </p:extLst>
  </p:cSld>
  <p:clrMapOvr>
    <a:masterClrMapping/>
  </p:clrMapOvr>
  <p:transition spd="med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638379"/>
      </p:ext>
    </p:extLst>
  </p:cSld>
  <p:clrMapOvr>
    <a:masterClrMapping/>
  </p:clrMapOvr>
  <p:transition spd="med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705250"/>
      </p:ext>
    </p:extLst>
  </p:cSld>
  <p:clrMapOvr>
    <a:masterClrMapping/>
  </p:clrMapOvr>
  <p:transition spd="med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448637"/>
      </p:ext>
    </p:extLst>
  </p:cSld>
  <p:clrMapOvr>
    <a:masterClrMapping/>
  </p:clrMapOvr>
  <p:transition spd="med" advClick="0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70531"/>
      </p:ext>
    </p:extLst>
  </p:cSld>
  <p:clrMapOvr>
    <a:masterClrMapping/>
  </p:clrMapOvr>
  <p:transition spd="med" advClick="0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7249233"/>
      </p:ext>
    </p:extLst>
  </p:cSld>
  <p:clrMapOvr>
    <a:masterClrMapping/>
  </p:clrMapOvr>
  <p:transition spd="med" advClick="0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593251"/>
      </p:ext>
    </p:extLst>
  </p:cSld>
  <p:clrMapOvr>
    <a:masterClrMapping/>
  </p:clrMapOvr>
  <p:transition spd="med" advClick="0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029195"/>
      </p:ext>
    </p:extLst>
  </p:cSld>
  <p:clrMapOvr>
    <a:masterClrMapping/>
  </p:clrMapOvr>
  <p:transition spd="med" advClick="0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49077"/>
      </p:ext>
    </p:extLst>
  </p:cSld>
  <p:clrMapOvr>
    <a:masterClrMapping/>
  </p:clrMapOvr>
  <p:transition spd="med" advClick="0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317149"/>
      </p:ext>
    </p:extLst>
  </p:cSld>
  <p:clrMapOvr>
    <a:masterClrMapping/>
  </p:clrMapOvr>
  <p:transition spd="med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02522-916F-40BF-9F33-08139A019A8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25894516"/>
      </p:ext>
    </p:extLst>
  </p:cSld>
  <p:clrMapOvr>
    <a:masterClrMapping/>
  </p:clrMapOvr>
  <p:transition spd="med" advClick="0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08413008"/>
      </p:ext>
    </p:extLst>
  </p:cSld>
  <p:clrMapOvr>
    <a:masterClrMapping/>
  </p:clrMapOvr>
  <p:transition spd="med" advClick="0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8877778"/>
      </p:ext>
    </p:extLst>
  </p:cSld>
  <p:clrMapOvr>
    <a:masterClrMapping/>
  </p:clrMapOvr>
  <p:transition spd="med" advClick="0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496382"/>
      </p:ext>
    </p:extLst>
  </p:cSld>
  <p:clrMapOvr>
    <a:masterClrMapping/>
  </p:clrMapOvr>
  <p:transition spd="med" advClick="0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281709"/>
      </p:ext>
    </p:extLst>
  </p:cSld>
  <p:clrMapOvr>
    <a:masterClrMapping/>
  </p:clrMapOvr>
  <p:transition spd="med" advClick="0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B89BEC-F9DD-45FE-8DDE-3E81BDBD8C6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41394961"/>
      </p:ext>
    </p:extLst>
  </p:cSld>
  <p:clrMapOvr>
    <a:masterClrMapping/>
  </p:clrMapOvr>
  <p:transition spd="med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066B2-490F-4ED2-B55D-F61A0D042D3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21401311"/>
      </p:ext>
    </p:extLst>
  </p:cSld>
  <p:clrMapOvr>
    <a:masterClrMapping/>
  </p:clrMapOvr>
  <p:transition spd="med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876A7A-ED01-479E-A511-AB0700210E5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70613227"/>
      </p:ext>
    </p:extLst>
  </p:cSld>
  <p:clrMapOvr>
    <a:masterClrMapping/>
  </p:clrMapOvr>
  <p:transition spd="med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18F3FA-0492-47AC-B2C3-66F419B3760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5331499"/>
      </p:ext>
    </p:extLst>
  </p:cSld>
  <p:clrMapOvr>
    <a:masterClrMapping/>
  </p:clrMapOvr>
  <p:transition spd="med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0CB19-73B0-4D53-A2B9-8CAEAD3AC5D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43501867"/>
      </p:ext>
    </p:extLst>
  </p:cSld>
  <p:clrMapOvr>
    <a:masterClrMapping/>
  </p:clrMapOvr>
  <p:transition spd="med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BA5CC-0255-40B6-89CD-E9B0B993DAA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063590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83AFB5-26E5-4C7F-B01A-504CDB4579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99830695"/>
      </p:ext>
    </p:extLst>
  </p:cSld>
  <p:clrMapOvr>
    <a:masterClrMapping/>
  </p:clrMapOvr>
  <p:transition spd="med" advClick="0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5D947-0316-46C2-8447-A00134668F8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73324578"/>
      </p:ext>
    </p:extLst>
  </p:cSld>
  <p:clrMapOvr>
    <a:masterClrMapping/>
  </p:clrMapOvr>
  <p:transition spd="med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C4776-8C98-40BD-8A1F-489EDF60239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3946595"/>
      </p:ext>
    </p:extLst>
  </p:cSld>
  <p:clrMapOvr>
    <a:masterClrMapping/>
  </p:clrMapOvr>
  <p:transition spd="med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D7409-DEA6-419D-8E18-5979656D282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58975770"/>
      </p:ext>
    </p:extLst>
  </p:cSld>
  <p:clrMapOvr>
    <a:masterClrMapping/>
  </p:clrMapOvr>
  <p:transition spd="med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9997D-C8BF-4C94-8DC5-65B1FC03F0D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16988790"/>
      </p:ext>
    </p:extLst>
  </p:cSld>
  <p:clrMapOvr>
    <a:masterClrMapping/>
  </p:clrMapOvr>
  <p:transition spd="med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0092C-9392-46F0-83AD-589A5947D37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63975622"/>
      </p:ext>
    </p:extLst>
  </p:cSld>
  <p:clrMapOvr>
    <a:masterClrMapping/>
  </p:clrMapOvr>
  <p:transition spd="med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D29CB-6ACE-4071-A46A-349B467771E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45561874"/>
      </p:ext>
    </p:extLst>
  </p:cSld>
  <p:clrMapOvr>
    <a:masterClrMapping/>
  </p:clrMapOvr>
  <p:transition>
    <p:fade thruBlk="1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64BA82-1261-4FC9-B7D8-AE0C94A2476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51581814"/>
      </p:ext>
    </p:extLst>
  </p:cSld>
  <p:clrMapOvr>
    <a:masterClrMapping/>
  </p:clrMapOvr>
  <p:transition>
    <p:fade thruBlk="1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4A83F-2FF4-4EF6-BA57-59913E0B7ED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79314629"/>
      </p:ext>
    </p:extLst>
  </p:cSld>
  <p:clrMapOvr>
    <a:masterClrMapping/>
  </p:clrMapOvr>
  <p:transition>
    <p:fade thruBlk="1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D68F8-EB94-4B60-B79B-702CDE43FAB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56598659"/>
      </p:ext>
    </p:extLst>
  </p:cSld>
  <p:clrMapOvr>
    <a:masterClrMapping/>
  </p:clrMapOvr>
  <p:transition>
    <p:fade thruBlk="1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26892-31F1-4E99-BC8E-F9C874B5CFC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29603155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64E50A-15E7-44BD-A02E-2496716D496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09672128"/>
      </p:ext>
    </p:extLst>
  </p:cSld>
  <p:clrMapOvr>
    <a:masterClrMapping/>
  </p:clrMapOvr>
  <p:transition spd="med" advClick="0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FA5C9D-9ACF-4AA4-9951-DDD8A818E13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45769095"/>
      </p:ext>
    </p:extLst>
  </p:cSld>
  <p:clrMapOvr>
    <a:masterClrMapping/>
  </p:clrMapOvr>
  <p:transition>
    <p:fade thruBlk="1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BE3927-8465-4931-9A56-5035FB31AE1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2005670"/>
      </p:ext>
    </p:extLst>
  </p:cSld>
  <p:clrMapOvr>
    <a:masterClrMapping/>
  </p:clrMapOvr>
  <p:transition>
    <p:fade thruBlk="1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5F490-1B11-43BA-ACAE-6795F116B5A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58577826"/>
      </p:ext>
    </p:extLst>
  </p:cSld>
  <p:clrMapOvr>
    <a:masterClrMapping/>
  </p:clrMapOvr>
  <p:transition>
    <p:fade thruBlk="1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035F1-0C0C-45C5-930A-94A917EB884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7278718"/>
      </p:ext>
    </p:extLst>
  </p:cSld>
  <p:clrMapOvr>
    <a:masterClrMapping/>
  </p:clrMapOvr>
  <p:transition>
    <p:fade thruBlk="1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997DF-D0B8-45E0-87AC-25EEA32C1F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02461790"/>
      </p:ext>
    </p:extLst>
  </p:cSld>
  <p:clrMapOvr>
    <a:masterClrMapping/>
  </p:clrMapOvr>
  <p:transition>
    <p:fade thruBlk="1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6D150E-C1A5-46E7-8C10-77A1C6CC66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11996641"/>
      </p:ext>
    </p:extLst>
  </p:cSld>
  <p:clrMapOvr>
    <a:masterClrMapping/>
  </p:clrMapOvr>
  <p:transition>
    <p:fade thruBlk="1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783DE-96AA-4E79-9F2F-2D455C45150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61608525"/>
      </p:ext>
    </p:extLst>
  </p:cSld>
  <p:clrMapOvr>
    <a:masterClrMapping/>
  </p:clrMapOvr>
  <p:transition>
    <p:fade thruBlk="1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1D515-1FA4-46D1-8942-2FD86CA01DB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62251010"/>
      </p:ext>
    </p:extLst>
  </p:cSld>
  <p:clrMapOvr>
    <a:masterClrMapping/>
  </p:clrMapOvr>
  <p:transition>
    <p:fade thruBlk="1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F8F72-1A9A-4411-822F-3DEDDABCB25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0769589"/>
      </p:ext>
    </p:extLst>
  </p:cSld>
  <p:clrMapOvr>
    <a:masterClrMapping/>
  </p:clrMapOvr>
  <p:transition>
    <p:fade thruBlk="1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CAEA3E-16C4-453D-9079-D77066F31E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86062235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AB6B2-7587-4A60-B541-F3731141B92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67226167"/>
      </p:ext>
    </p:extLst>
  </p:cSld>
  <p:clrMapOvr>
    <a:masterClrMapping/>
  </p:clrMapOvr>
  <p:transition spd="med" advClick="0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19A27-7EA0-4B02-A710-E76A41FE853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56564621"/>
      </p:ext>
    </p:extLst>
  </p:cSld>
  <p:clrMapOvr>
    <a:masterClrMapping/>
  </p:clrMapOvr>
  <p:transition>
    <p:fade thruBlk="1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5BDD9-4B30-43BA-BCF6-61F15839391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5641342"/>
      </p:ext>
    </p:extLst>
  </p:cSld>
  <p:clrMapOvr>
    <a:masterClrMapping/>
  </p:clrMapOvr>
  <p:transition>
    <p:fade thruBlk="1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EEA53-50A7-4D72-BEEF-37FB3254B47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30776342"/>
      </p:ext>
    </p:extLst>
  </p:cSld>
  <p:clrMapOvr>
    <a:masterClrMapping/>
  </p:clrMapOvr>
  <p:transition>
    <p:fade thruBlk="1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966817-98C2-4DA7-ACD8-95BB6032A9A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81510588"/>
      </p:ext>
    </p:extLst>
  </p:cSld>
  <p:clrMapOvr>
    <a:masterClrMapping/>
  </p:clrMapOvr>
  <p:transition>
    <p:fade thruBlk="1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5D155-B837-47D1-A6A0-448A87D3721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203409"/>
      </p:ext>
    </p:extLst>
  </p:cSld>
  <p:clrMapOvr>
    <a:masterClrMapping/>
  </p:clrMapOvr>
  <p:transition>
    <p:fade thruBlk="1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3A837-5524-4741-AD4E-CEBAB3C1A69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91167683"/>
      </p:ext>
    </p:extLst>
  </p:cSld>
  <p:clrMapOvr>
    <a:masterClrMapping/>
  </p:clrMapOvr>
  <p:transition>
    <p:fade thruBlk="1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9AD69-9356-4F0E-A025-016F8713C41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05302612"/>
      </p:ext>
    </p:extLst>
  </p:cSld>
  <p:clrMapOvr>
    <a:masterClrMapping/>
  </p:clrMapOvr>
  <p:transition>
    <p:fade thruBlk="1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2399E-D896-46E7-995D-837CDB1364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2229357"/>
      </p:ext>
    </p:extLst>
  </p:cSld>
  <p:clrMapOvr>
    <a:masterClrMapping/>
  </p:clrMapOvr>
  <p:transition>
    <p:fade thruBlk="1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C2F99-459E-4B74-B0F8-3D73ACF00F1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80189848"/>
      </p:ext>
    </p:extLst>
  </p:cSld>
  <p:clrMapOvr>
    <a:masterClrMapping/>
  </p:clrMapOvr>
  <p:transition>
    <p:fade thruBlk="1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CAE20-5B31-4352-B602-EF2054CC3E8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8679231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416AB-2CB1-478B-9FA3-DDA9161548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19306534"/>
      </p:ext>
    </p:extLst>
  </p:cSld>
  <p:clrMapOvr>
    <a:masterClrMapping/>
  </p:clrMapOvr>
  <p:transition spd="med" advClick="0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85827-9243-423D-9998-487E155FBE2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49622314"/>
      </p:ext>
    </p:extLst>
  </p:cSld>
  <p:clrMapOvr>
    <a:masterClrMapping/>
  </p:clrMapOvr>
  <p:transition>
    <p:fade thruBlk="1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2D22F-5FB2-453D-8EB2-883B168586E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7285002"/>
      </p:ext>
    </p:extLst>
  </p:cSld>
  <p:clrMapOvr>
    <a:masterClrMapping/>
  </p:clrMapOvr>
  <p:transition>
    <p:fade thruBlk="1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6E418-46E5-4C6A-A68F-AE20D9E6E4D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3641685"/>
      </p:ext>
    </p:extLst>
  </p:cSld>
  <p:clrMapOvr>
    <a:masterClrMapping/>
  </p:clrMapOvr>
  <p:transition>
    <p:fade thruBlk="1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1E7C4-D60B-498F-9EAF-9510C2BF55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6870818"/>
      </p:ext>
    </p:extLst>
  </p:cSld>
  <p:clrMapOvr>
    <a:masterClrMapping/>
  </p:clrMapOvr>
  <p:transition>
    <p:fade thruBlk="1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67BC93-E1E3-45BC-B755-19E708DF5F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58239488"/>
      </p:ext>
    </p:extLst>
  </p:cSld>
  <p:clrMapOvr>
    <a:masterClrMapping/>
  </p:clrMapOvr>
  <p:transition>
    <p:fade thruBlk="1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AAC76-82CD-400B-9E92-6776577656A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68015272"/>
      </p:ext>
    </p:extLst>
  </p:cSld>
  <p:clrMapOvr>
    <a:masterClrMapping/>
  </p:clrMapOvr>
  <p:transition>
    <p:fade thruBlk="1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BF39F-58EE-4B2D-8C18-B49CA3EE870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32704703"/>
      </p:ext>
    </p:extLst>
  </p:cSld>
  <p:clrMapOvr>
    <a:masterClrMapping/>
  </p:clrMapOvr>
  <p:transition>
    <p:fade thruBlk="1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DD09F-C51C-4962-99FA-942C3207F78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59544311"/>
      </p:ext>
    </p:extLst>
  </p:cSld>
  <p:clrMapOvr>
    <a:masterClrMapping/>
  </p:clrMapOvr>
  <p:transition>
    <p:fade thruBlk="1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771004"/>
      </p:ext>
    </p:extLst>
  </p:cSld>
  <p:clrMapOvr>
    <a:masterClrMapping/>
  </p:clrMapOvr>
  <p:transition spd="med" advClick="0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255087"/>
      </p:ext>
    </p:extLst>
  </p:cSld>
  <p:clrMapOvr>
    <a:masterClrMapping/>
  </p:clrMapOvr>
  <p:transition spd="med"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7E86C-B288-442A-8436-184B49A3853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29601664"/>
      </p:ext>
    </p:extLst>
  </p:cSld>
  <p:clrMapOvr>
    <a:masterClrMapping/>
  </p:clrMapOvr>
  <p:transition spd="med" advClick="0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9705641"/>
      </p:ext>
    </p:extLst>
  </p:cSld>
  <p:clrMapOvr>
    <a:masterClrMapping/>
  </p:clrMapOvr>
  <p:transition spd="med" advClick="0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67105"/>
      </p:ext>
    </p:extLst>
  </p:cSld>
  <p:clrMapOvr>
    <a:masterClrMapping/>
  </p:clrMapOvr>
  <p:transition spd="med" advClick="0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97518"/>
      </p:ext>
    </p:extLst>
  </p:cSld>
  <p:clrMapOvr>
    <a:masterClrMapping/>
  </p:clrMapOvr>
  <p:transition spd="med" advClick="0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43889"/>
      </p:ext>
    </p:extLst>
  </p:cSld>
  <p:clrMapOvr>
    <a:masterClrMapping/>
  </p:clrMapOvr>
  <p:transition spd="med" advClick="0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450478"/>
      </p:ext>
    </p:extLst>
  </p:cSld>
  <p:clrMapOvr>
    <a:masterClrMapping/>
  </p:clrMapOvr>
  <p:transition spd="med" advClick="0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92122"/>
      </p:ext>
    </p:extLst>
  </p:cSld>
  <p:clrMapOvr>
    <a:masterClrMapping/>
  </p:clrMapOvr>
  <p:transition spd="med" advClick="0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202" tIns="61101" rIns="122202" bIns="6110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9627087"/>
      </p:ext>
    </p:extLst>
  </p:cSld>
  <p:clrMapOvr>
    <a:masterClrMapping/>
  </p:clrMapOvr>
  <p:transition spd="med" advClick="0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985681"/>
      </p:ext>
    </p:extLst>
  </p:cSld>
  <p:clrMapOvr>
    <a:masterClrMapping/>
  </p:clrMapOvr>
  <p:transition spd="med" advClick="0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43695"/>
      </p:ext>
    </p:extLst>
  </p:cSld>
  <p:clrMapOvr>
    <a:masterClrMapping/>
  </p:clrMapOvr>
  <p:transition spd="med" advClick="0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E0613A-D6EE-4A76-B8F3-18C89ADBEA3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12985484"/>
      </p:ext>
    </p:extLst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5146104"/>
      </p:ext>
    </p:extLst>
  </p:cSld>
  <p:clrMapOvr>
    <a:masterClrMapping/>
  </p:clrMapOvr>
  <p:transition spd="med"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6DE3C-F40C-4496-BF2E-72ACDF0C4FF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4531624"/>
      </p:ext>
    </p:extLst>
  </p:cSld>
  <p:clrMapOvr>
    <a:masterClrMapping/>
  </p:clrMapOvr>
  <p:transition spd="med" advClick="0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D7833-7101-4F99-A9FA-91CBBFB385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9850019"/>
      </p:ext>
    </p:extLst>
  </p:cSld>
  <p:clrMapOvr>
    <a:masterClrMapping/>
  </p:clrMapOvr>
  <p:transition spd="med" advClick="0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0E3FBC-E470-498F-A3DF-93EE692C09A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09333935"/>
      </p:ext>
    </p:extLst>
  </p:cSld>
  <p:clrMapOvr>
    <a:masterClrMapping/>
  </p:clrMapOvr>
  <p:transition spd="med" advClick="0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25249-D6CA-4458-88DD-66898E492C5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24082845"/>
      </p:ext>
    </p:extLst>
  </p:cSld>
  <p:clrMapOvr>
    <a:masterClrMapping/>
  </p:clrMapOvr>
  <p:transition spd="med" advClick="0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1D5EA-14C9-404C-B785-8951BEAF03A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42883720"/>
      </p:ext>
    </p:extLst>
  </p:cSld>
  <p:clrMapOvr>
    <a:masterClrMapping/>
  </p:clrMapOvr>
  <p:transition spd="med" advClick="0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46A4E1-DB74-43CD-96A5-21754C459E1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4576881"/>
      </p:ext>
    </p:extLst>
  </p:cSld>
  <p:clrMapOvr>
    <a:masterClrMapping/>
  </p:clrMapOvr>
  <p:transition spd="med" advClick="0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64F91-4D88-4A6F-B693-D14ECAE1DD0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43364147"/>
      </p:ext>
    </p:extLst>
  </p:cSld>
  <p:clrMapOvr>
    <a:masterClrMapping/>
  </p:clrMapOvr>
  <p:transition spd="med" advClick="0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78944-17AD-420F-A3EE-EEA44DC557D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53061354"/>
      </p:ext>
    </p:extLst>
  </p:cSld>
  <p:clrMapOvr>
    <a:masterClrMapping/>
  </p:clrMapOvr>
  <p:transition spd="med" advClick="0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92" tIns="61097" rIns="122192" bIns="6109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F258E-14CD-46BE-B7B7-9D3DB474315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74442626"/>
      </p:ext>
    </p:extLst>
  </p:cSld>
  <p:clrMapOvr>
    <a:masterClrMapping/>
  </p:clrMapOvr>
  <p:transition spd="med" advClick="0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972076-F2D6-4698-8728-B81CB8621F4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5777454"/>
      </p:ext>
    </p:extLst>
  </p:cSld>
  <p:clrMapOvr>
    <a:masterClrMapping/>
  </p:clrMapOvr>
  <p:transition spd="med" advClick="0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5CD3F-35F7-4807-9C03-BBEED1FFA52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82136544"/>
      </p:ext>
    </p:extLst>
  </p:cSld>
  <p:clrMapOvr>
    <a:masterClrMapping/>
  </p:clrMapOvr>
  <p:transition spd="med"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92" tIns="61097" rIns="122192" bIns="6109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28B38-2A8C-4E06-A1B5-6D6EB034845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0716019"/>
      </p:ext>
    </p:extLst>
  </p:cSld>
  <p:clrMapOvr>
    <a:masterClrMapping/>
  </p:clrMapOvr>
  <p:transition spd="med" advClick="0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442944"/>
      </p:ext>
    </p:extLst>
  </p:cSld>
  <p:clrMapOvr>
    <a:masterClrMapping/>
  </p:clrMapOvr>
  <p:transition spd="med" advClick="0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90972"/>
      </p:ext>
    </p:extLst>
  </p:cSld>
  <p:clrMapOvr>
    <a:masterClrMapping/>
  </p:clrMapOvr>
  <p:transition spd="med" advClick="0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5156607"/>
      </p:ext>
    </p:extLst>
  </p:cSld>
  <p:clrMapOvr>
    <a:masterClrMapping/>
  </p:clrMapOvr>
  <p:transition spd="med" advClick="0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720021"/>
      </p:ext>
    </p:extLst>
  </p:cSld>
  <p:clrMapOvr>
    <a:masterClrMapping/>
  </p:clrMapOvr>
  <p:transition spd="med" advClick="0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03577"/>
      </p:ext>
    </p:extLst>
  </p:cSld>
  <p:clrMapOvr>
    <a:masterClrMapping/>
  </p:clrMapOvr>
  <p:transition spd="med" advClick="0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96178"/>
      </p:ext>
    </p:extLst>
  </p:cSld>
  <p:clrMapOvr>
    <a:masterClrMapping/>
  </p:clrMapOvr>
  <p:transition spd="med" advClick="0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16152"/>
      </p:ext>
    </p:extLst>
  </p:cSld>
  <p:clrMapOvr>
    <a:masterClrMapping/>
  </p:clrMapOvr>
  <p:transition spd="med" advClick="0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0568907"/>
      </p:ext>
    </p:extLst>
  </p:cSld>
  <p:clrMapOvr>
    <a:masterClrMapping/>
  </p:clrMapOvr>
  <p:transition spd="med" advClick="0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66" tIns="61085" rIns="122166" bIns="6108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7585252"/>
      </p:ext>
    </p:extLst>
  </p:cSld>
  <p:clrMapOvr>
    <a:masterClrMapping/>
  </p:clrMapOvr>
  <p:transition spd="med" advClick="0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00256"/>
      </p:ext>
    </p:extLst>
  </p:cSld>
  <p:clrMapOvr>
    <a:masterClrMapping/>
  </p:clrMapOvr>
  <p:transition spd="med"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AA081-D859-4BA6-B801-C36067158CB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52521053"/>
      </p:ext>
    </p:extLst>
  </p:cSld>
  <p:clrMapOvr>
    <a:masterClrMapping/>
  </p:clrMapOvr>
  <p:transition spd="med" advClick="0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760541"/>
      </p:ext>
    </p:extLst>
  </p:cSld>
  <p:clrMapOvr>
    <a:masterClrMapping/>
  </p:clrMapOvr>
  <p:transition spd="med" advClick="0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784505"/>
      </p:ext>
    </p:extLst>
  </p:cSld>
  <p:clrMapOvr>
    <a:masterClrMapping/>
  </p:clrMapOvr>
  <p:transition spd="med" advClick="0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702129"/>
      </p:ext>
    </p:extLst>
  </p:cSld>
  <p:clrMapOvr>
    <a:masterClrMapping/>
  </p:clrMapOvr>
  <p:transition spd="med" advClick="0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161040"/>
      </p:ext>
    </p:extLst>
  </p:cSld>
  <p:clrMapOvr>
    <a:masterClrMapping/>
  </p:clrMapOvr>
  <p:transition spd="med" advClick="0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62988"/>
      </p:ext>
    </p:extLst>
  </p:cSld>
  <p:clrMapOvr>
    <a:masterClrMapping/>
  </p:clrMapOvr>
  <p:transition spd="med" advClick="0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422735"/>
      </p:ext>
    </p:extLst>
  </p:cSld>
  <p:clrMapOvr>
    <a:masterClrMapping/>
  </p:clrMapOvr>
  <p:transition spd="med" advClick="0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187186"/>
      </p:ext>
    </p:extLst>
  </p:cSld>
  <p:clrMapOvr>
    <a:masterClrMapping/>
  </p:clrMapOvr>
  <p:transition spd="med" advClick="0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181533"/>
      </p:ext>
    </p:extLst>
  </p:cSld>
  <p:clrMapOvr>
    <a:masterClrMapping/>
  </p:clrMapOvr>
  <p:transition spd="med" advClick="0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858720"/>
      </p:ext>
    </p:extLst>
  </p:cSld>
  <p:clrMapOvr>
    <a:masterClrMapping/>
  </p:clrMapOvr>
  <p:transition spd="med" advClick="0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48" tIns="61076" rIns="122148" bIns="6107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6601162"/>
      </p:ext>
    </p:extLst>
  </p:cSld>
  <p:clrMapOvr>
    <a:masterClrMapping/>
  </p:clrMapOvr>
  <p:transition spd="med"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B862E-2CEB-453D-8647-E63A301B674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73853230"/>
      </p:ext>
    </p:extLst>
  </p:cSld>
  <p:clrMapOvr>
    <a:masterClrMapping/>
  </p:clrMapOvr>
  <p:transition spd="med" advClick="0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694463"/>
      </p:ext>
    </p:extLst>
  </p:cSld>
  <p:clrMapOvr>
    <a:masterClrMapping/>
  </p:clrMapOvr>
  <p:transition spd="med" advClick="0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660045"/>
      </p:ext>
    </p:extLst>
  </p:cSld>
  <p:clrMapOvr>
    <a:masterClrMapping/>
  </p:clrMapOvr>
  <p:transition spd="med" advClick="0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494688"/>
      </p:ext>
    </p:extLst>
  </p:cSld>
  <p:clrMapOvr>
    <a:masterClrMapping/>
  </p:clrMapOvr>
  <p:transition spd="med" advClick="0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733771"/>
      </p:ext>
    </p:extLst>
  </p:cSld>
  <p:clrMapOvr>
    <a:masterClrMapping/>
  </p:clrMapOvr>
  <p:transition spd="med" advClick="0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5061422"/>
      </p:ext>
    </p:extLst>
  </p:cSld>
  <p:clrMapOvr>
    <a:masterClrMapping/>
  </p:clrMapOvr>
  <p:transition spd="med" advClick="0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78962"/>
      </p:ext>
    </p:extLst>
  </p:cSld>
  <p:clrMapOvr>
    <a:masterClrMapping/>
  </p:clrMapOvr>
  <p:transition spd="med" advClick="0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40200"/>
      </p:ext>
    </p:extLst>
  </p:cSld>
  <p:clrMapOvr>
    <a:masterClrMapping/>
  </p:clrMapOvr>
  <p:transition spd="med" advClick="0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00481"/>
      </p:ext>
    </p:extLst>
  </p:cSld>
  <p:clrMapOvr>
    <a:masterClrMapping/>
  </p:clrMapOvr>
  <p:transition spd="med" advClick="0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600327"/>
      </p:ext>
    </p:extLst>
  </p:cSld>
  <p:clrMapOvr>
    <a:masterClrMapping/>
  </p:clrMapOvr>
  <p:transition spd="med" advClick="0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6916652"/>
      </p:ext>
    </p:extLst>
  </p:cSld>
  <p:clrMapOvr>
    <a:masterClrMapping/>
  </p:clrMapOvr>
  <p:transition spd="med"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833609"/>
      </p:ext>
    </p:extLst>
  </p:cSld>
  <p:clrMapOvr>
    <a:masterClrMapping/>
  </p:clrMapOvr>
  <p:transition spd="med" advClick="0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30" tIns="61067" rIns="122130" bIns="6106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96150671"/>
      </p:ext>
    </p:extLst>
  </p:cSld>
  <p:clrMapOvr>
    <a:masterClrMapping/>
  </p:clrMapOvr>
  <p:transition spd="med" advClick="0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997130"/>
      </p:ext>
    </p:extLst>
  </p:cSld>
  <p:clrMapOvr>
    <a:masterClrMapping/>
  </p:clrMapOvr>
  <p:transition spd="med" advClick="0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80430"/>
      </p:ext>
    </p:extLst>
  </p:cSld>
  <p:clrMapOvr>
    <a:masterClrMapping/>
  </p:clrMapOvr>
  <p:transition spd="med" advClick="0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33F589-5D1E-4F28-8429-AD540DA8D7A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7498115"/>
      </p:ext>
    </p:extLst>
  </p:cSld>
  <p:clrMapOvr>
    <a:masterClrMapping/>
  </p:clrMapOvr>
  <p:transition spd="med" advClick="0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45153-EABA-4AF2-8DA4-369858DEE95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47584140"/>
      </p:ext>
    </p:extLst>
  </p:cSld>
  <p:clrMapOvr>
    <a:masterClrMapping/>
  </p:clrMapOvr>
  <p:transition spd="med" advClick="0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193C9-DC21-4B30-ABBB-9AD1DA7F22D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3524242"/>
      </p:ext>
    </p:extLst>
  </p:cSld>
  <p:clrMapOvr>
    <a:masterClrMapping/>
  </p:clrMapOvr>
  <p:transition spd="med" advClick="0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FCD3D-9215-4FB6-B447-3A15085047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2792752"/>
      </p:ext>
    </p:extLst>
  </p:cSld>
  <p:clrMapOvr>
    <a:masterClrMapping/>
  </p:clrMapOvr>
  <p:transition spd="med" advClick="0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976FA-934D-4BCF-8D79-9B77AF94363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61143350"/>
      </p:ext>
    </p:extLst>
  </p:cSld>
  <p:clrMapOvr>
    <a:masterClrMapping/>
  </p:clrMapOvr>
  <p:transition spd="med" advClick="0"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DC262-1BE1-4B6B-9C44-6D752ADDEDF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25370292"/>
      </p:ext>
    </p:extLst>
  </p:cSld>
  <p:clrMapOvr>
    <a:masterClrMapping/>
  </p:clrMapOvr>
  <p:transition spd="med" advClick="0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AD7B26-7B0A-4F3E-AF6C-618661E264D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13004405"/>
      </p:ext>
    </p:extLst>
  </p:cSld>
  <p:clrMapOvr>
    <a:masterClrMapping/>
  </p:clrMapOvr>
  <p:transition spd="med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314124"/>
      </p:ext>
    </p:extLst>
  </p:cSld>
  <p:clrMapOvr>
    <a:masterClrMapping/>
  </p:clrMapOvr>
  <p:transition spd="med" advClick="0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41E2E6-FE67-4972-9BC7-14A8FAF9009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77686122"/>
      </p:ext>
    </p:extLst>
  </p:cSld>
  <p:clrMapOvr>
    <a:masterClrMapping/>
  </p:clrMapOvr>
  <p:transition spd="med" advClick="0"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20" tIns="61063" rIns="122120" bIns="61063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BD5C2-EE87-4910-9682-551F46BF880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36825729"/>
      </p:ext>
    </p:extLst>
  </p:cSld>
  <p:clrMapOvr>
    <a:masterClrMapping/>
  </p:clrMapOvr>
  <p:transition spd="med" advClick="0"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3DBDC-CAE2-4BDA-87F3-CBAC693D887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676967"/>
      </p:ext>
    </p:extLst>
  </p:cSld>
  <p:clrMapOvr>
    <a:masterClrMapping/>
  </p:clrMapOvr>
  <p:transition spd="med" advClick="0"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4B5DB-B320-4AA5-86FE-155BF69F36A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70683610"/>
      </p:ext>
    </p:extLst>
  </p:cSld>
  <p:clrMapOvr>
    <a:masterClrMapping/>
  </p:clrMapOvr>
  <p:transition spd="med" advClick="0">
    <p:fad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EE1F9-8D89-4D5E-95C5-9C9C1D5CBD7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9717403"/>
      </p:ext>
    </p:extLst>
  </p:cSld>
  <p:clrMapOvr>
    <a:masterClrMapping/>
  </p:clrMapOvr>
  <p:transition spd="med" advClick="0">
    <p:fad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D39FEA-6469-4B74-A9E4-E4672A35ABA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88917314"/>
      </p:ext>
    </p:extLst>
  </p:cSld>
  <p:clrMapOvr>
    <a:masterClrMapping/>
  </p:clrMapOvr>
  <p:transition spd="med" advClick="0">
    <p:fad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CDCDC-6970-441C-A00B-131B90ACDE0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84911672"/>
      </p:ext>
    </p:extLst>
  </p:cSld>
  <p:clrMapOvr>
    <a:masterClrMapping/>
  </p:clrMapOvr>
  <p:transition spd="med" advClick="0"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A85B2-7568-4E71-97BF-3B79CF7CCD8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0199243"/>
      </p:ext>
    </p:extLst>
  </p:cSld>
  <p:clrMapOvr>
    <a:masterClrMapping/>
  </p:clrMapOvr>
  <p:transition spd="med" advClick="0"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AD299A-8FF7-4821-82E1-E0EC445F734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37440672"/>
      </p:ext>
    </p:extLst>
  </p:cSld>
  <p:clrMapOvr>
    <a:masterClrMapping/>
  </p:clrMapOvr>
  <p:transition spd="med" advClick="0">
    <p:fad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BA69A-9DE4-4FAB-BB79-8431CA94EBD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9509279"/>
      </p:ext>
    </p:extLst>
  </p:cSld>
  <p:clrMapOvr>
    <a:masterClrMapping/>
  </p:clrMapOvr>
  <p:transition spd="med"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5695938"/>
      </p:ext>
    </p:extLst>
  </p:cSld>
  <p:clrMapOvr>
    <a:masterClrMapping/>
  </p:clrMapOvr>
  <p:transition spd="med" advClick="0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342B-2CF0-4AC7-B299-A5E887B8FCC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268413"/>
      </p:ext>
    </p:extLst>
  </p:cSld>
  <p:clrMapOvr>
    <a:masterClrMapping/>
  </p:clrMapOvr>
  <p:transition spd="med" advClick="0">
    <p:fad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807B4-6151-435A-ABDB-3E913FB2EB5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39466334"/>
      </p:ext>
    </p:extLst>
  </p:cSld>
  <p:clrMapOvr>
    <a:masterClrMapping/>
  </p:clrMapOvr>
  <p:transition spd="med" advClick="0">
    <p:fad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02" tIns="61054" rIns="122102" bIns="61054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DFEB4-6FD6-441E-8B7D-73F545C064A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4703432"/>
      </p:ext>
    </p:extLst>
  </p:cSld>
  <p:clrMapOvr>
    <a:masterClrMapping/>
  </p:clrMapOvr>
  <p:transition spd="med" advClick="0">
    <p:fade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22361-E21E-4316-B69E-22667B579A7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52305732"/>
      </p:ext>
    </p:extLst>
  </p:cSld>
  <p:clrMapOvr>
    <a:masterClrMapping/>
  </p:clrMapOvr>
  <p:transition spd="med" advClick="0">
    <p:fade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153E3-F07C-41CE-A44D-2D43DA9245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24217428"/>
      </p:ext>
    </p:extLst>
  </p:cSld>
  <p:clrMapOvr>
    <a:masterClrMapping/>
  </p:clrMapOvr>
  <p:transition spd="med" advClick="0">
    <p:fade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0176A-CA3D-40B4-8CC3-4D0F9DBC7C0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0115302"/>
      </p:ext>
    </p:extLst>
  </p:cSld>
  <p:clrMapOvr>
    <a:masterClrMapping/>
  </p:clrMapOvr>
  <p:transition spd="med" advClick="0">
    <p:fade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BB4F5-379D-4016-BDFB-880B959743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02878209"/>
      </p:ext>
    </p:extLst>
  </p:cSld>
  <p:clrMapOvr>
    <a:masterClrMapping/>
  </p:clrMapOvr>
  <p:transition spd="med" advClick="0">
    <p:fade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DA473-B280-4068-8CA8-D4A5DED3FE9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406262"/>
      </p:ext>
    </p:extLst>
  </p:cSld>
  <p:clrMapOvr>
    <a:masterClrMapping/>
  </p:clrMapOvr>
  <p:transition spd="med" advClick="0">
    <p:fade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430560-33D6-46AD-BD55-16518BB387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66830387"/>
      </p:ext>
    </p:extLst>
  </p:cSld>
  <p:clrMapOvr>
    <a:masterClrMapping/>
  </p:clrMapOvr>
  <p:transition spd="med" advClick="0">
    <p:fade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25FBD-FA9B-445E-8315-7BC10302602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22497619"/>
      </p:ext>
    </p:extLst>
  </p:cSld>
  <p:clrMapOvr>
    <a:masterClrMapping/>
  </p:clrMapOvr>
  <p:transition spd="med" advClick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67572"/>
      </p:ext>
    </p:extLst>
  </p:cSld>
  <p:clrMapOvr>
    <a:masterClrMapping/>
  </p:clrMapOvr>
  <p:transition spd="med" advClick="0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B27C7-D5E1-498E-8405-3417FE81A4D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5426820"/>
      </p:ext>
    </p:extLst>
  </p:cSld>
  <p:clrMapOvr>
    <a:masterClrMapping/>
  </p:clrMapOvr>
  <p:transition spd="med" advClick="0">
    <p:fade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95CDE-15D6-48BB-8726-53840299705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74159770"/>
      </p:ext>
    </p:extLst>
  </p:cSld>
  <p:clrMapOvr>
    <a:masterClrMapping/>
  </p:clrMapOvr>
  <p:transition spd="med" advClick="0">
    <p:fade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8C710-28A3-45C6-B0BF-880F501ADC7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3552550"/>
      </p:ext>
    </p:extLst>
  </p:cSld>
  <p:clrMapOvr>
    <a:masterClrMapping/>
  </p:clrMapOvr>
  <p:transition spd="med" advClick="0">
    <p:fade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83" tIns="61044" rIns="122083" bIns="61044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94201-7B70-4C3F-B3E2-B6491ACEE30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2243243"/>
      </p:ext>
    </p:extLst>
  </p:cSld>
  <p:clrMapOvr>
    <a:masterClrMapping/>
  </p:clrMapOvr>
  <p:transition spd="med" advClick="0">
    <p:fade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C39A0-7C8E-45CD-A7DF-3908390BB5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95573957"/>
      </p:ext>
    </p:extLst>
  </p:cSld>
  <p:clrMapOvr>
    <a:masterClrMapping/>
  </p:clrMapOvr>
  <p:transition spd="med" advClick="0">
    <p:fade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F5DB5F-6776-4358-9F5A-D81D3E77725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13832301"/>
      </p:ext>
    </p:extLst>
  </p:cSld>
  <p:clrMapOvr>
    <a:masterClrMapping/>
  </p:clrMapOvr>
  <p:transition spd="med" advClick="0">
    <p:fade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597590"/>
      </p:ext>
    </p:extLst>
  </p:cSld>
  <p:clrMapOvr>
    <a:masterClrMapping/>
  </p:clrMapOvr>
  <p:transition spd="med" advClick="0">
    <p:fade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91137"/>
      </p:ext>
    </p:extLst>
  </p:cSld>
  <p:clrMapOvr>
    <a:masterClrMapping/>
  </p:clrMapOvr>
  <p:transition spd="med" advClick="0">
    <p:fade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6479519"/>
      </p:ext>
    </p:extLst>
  </p:cSld>
  <p:clrMapOvr>
    <a:masterClrMapping/>
  </p:clrMapOvr>
  <p:transition spd="med" advClick="0">
    <p:fade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913352"/>
      </p:ext>
    </p:extLst>
  </p:cSld>
  <p:clrMapOvr>
    <a:masterClrMapping/>
  </p:clrMapOvr>
  <p:transition spd="med" advClick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69985"/>
      </p:ext>
    </p:extLst>
  </p:cSld>
  <p:clrMapOvr>
    <a:masterClrMapping/>
  </p:clrMapOvr>
  <p:transition spd="med" advClick="0"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162030"/>
      </p:ext>
    </p:extLst>
  </p:cSld>
  <p:clrMapOvr>
    <a:masterClrMapping/>
  </p:clrMapOvr>
  <p:transition spd="med" advClick="0">
    <p:fade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14240"/>
      </p:ext>
    </p:extLst>
  </p:cSld>
  <p:clrMapOvr>
    <a:masterClrMapping/>
  </p:clrMapOvr>
  <p:transition spd="med" advClick="0">
    <p:fade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637121"/>
      </p:ext>
    </p:extLst>
  </p:cSld>
  <p:clrMapOvr>
    <a:masterClrMapping/>
  </p:clrMapOvr>
  <p:transition spd="med" advClick="0">
    <p:fade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13656346"/>
      </p:ext>
    </p:extLst>
  </p:cSld>
  <p:clrMapOvr>
    <a:masterClrMapping/>
  </p:clrMapOvr>
  <p:transition spd="med" advClick="0">
    <p:fade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65" tIns="61035" rIns="122065" bIns="6103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069581"/>
      </p:ext>
    </p:extLst>
  </p:cSld>
  <p:clrMapOvr>
    <a:masterClrMapping/>
  </p:clrMapOvr>
  <p:transition spd="med" advClick="0">
    <p:fade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504278"/>
      </p:ext>
    </p:extLst>
  </p:cSld>
  <p:clrMapOvr>
    <a:masterClrMapping/>
  </p:clrMapOvr>
  <p:transition spd="med" advClick="0">
    <p:fade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332878"/>
      </p:ext>
    </p:extLst>
  </p:cSld>
  <p:clrMapOvr>
    <a:masterClrMapping/>
  </p:clrMapOvr>
  <p:transition spd="med" advClick="0">
    <p:fade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261522"/>
      </p:ext>
    </p:extLst>
  </p:cSld>
  <p:clrMapOvr>
    <a:masterClrMapping/>
  </p:clrMapOvr>
  <p:transition spd="med" advClick="0">
    <p:fade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38675"/>
      </p:ext>
    </p:extLst>
  </p:cSld>
  <p:clrMapOvr>
    <a:masterClrMapping/>
  </p:clrMapOvr>
  <p:transition spd="med" advClick="0">
    <p:fade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7174264"/>
      </p:ext>
    </p:extLst>
  </p:cSld>
  <p:clrMapOvr>
    <a:masterClrMapping/>
  </p:clrMapOvr>
  <p:transition spd="med" advClick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92966"/>
      </p:ext>
    </p:extLst>
  </p:cSld>
  <p:clrMapOvr>
    <a:masterClrMapping/>
  </p:clrMapOvr>
  <p:transition spd="med" advClick="0">
    <p:fad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188490"/>
      </p:ext>
    </p:extLst>
  </p:cSld>
  <p:clrMapOvr>
    <a:masterClrMapping/>
  </p:clrMapOvr>
  <p:transition spd="med" advClick="0">
    <p:fade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760865"/>
      </p:ext>
    </p:extLst>
  </p:cSld>
  <p:clrMapOvr>
    <a:masterClrMapping/>
  </p:clrMapOvr>
  <p:transition spd="med" advClick="0">
    <p:fade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12643"/>
      </p:ext>
    </p:extLst>
  </p:cSld>
  <p:clrMapOvr>
    <a:masterClrMapping/>
  </p:clrMapOvr>
  <p:transition spd="med" advClick="0">
    <p:fade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053581"/>
      </p:ext>
    </p:extLst>
  </p:cSld>
  <p:clrMapOvr>
    <a:masterClrMapping/>
  </p:clrMapOvr>
  <p:transition spd="med" advClick="0">
    <p:fade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71535587"/>
      </p:ext>
    </p:extLst>
  </p:cSld>
  <p:clrMapOvr>
    <a:masterClrMapping/>
  </p:clrMapOvr>
  <p:transition spd="med" advClick="0">
    <p:fade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47" tIns="61026" rIns="122047" bIns="6102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9497457"/>
      </p:ext>
    </p:extLst>
  </p:cSld>
  <p:clrMapOvr>
    <a:masterClrMapping/>
  </p:clrMapOvr>
  <p:transition spd="med" advClick="0">
    <p:fade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85006"/>
      </p:ext>
    </p:extLst>
  </p:cSld>
  <p:clrMapOvr>
    <a:masterClrMapping/>
  </p:clrMapOvr>
  <p:transition spd="med" advClick="0">
    <p:fade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13809"/>
      </p:ext>
    </p:extLst>
  </p:cSld>
  <p:clrMapOvr>
    <a:masterClrMapping/>
  </p:clrMapOvr>
  <p:transition spd="med" advClick="0">
    <p:fade/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34416"/>
      </p:ext>
    </p:extLst>
  </p:cSld>
  <p:clrMapOvr>
    <a:masterClrMapping/>
  </p:clrMapOvr>
  <p:transition spd="med" advClick="0">
    <p:fade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07788"/>
      </p:ext>
    </p:extLst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49084"/>
      </p:ext>
    </p:extLst>
  </p:cSld>
  <p:clrMapOvr>
    <a:masterClrMapping/>
  </p:clrMapOvr>
  <p:transition spd="med"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297716"/>
      </p:ext>
    </p:extLst>
  </p:cSld>
  <p:clrMapOvr>
    <a:masterClrMapping/>
  </p:clrMapOvr>
  <p:transition spd="med" advClick="0">
    <p:fad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8387968"/>
      </p:ext>
    </p:extLst>
  </p:cSld>
  <p:clrMapOvr>
    <a:masterClrMapping/>
  </p:clrMapOvr>
  <p:transition spd="med" advClick="0">
    <p:fade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457247"/>
      </p:ext>
    </p:extLst>
  </p:cSld>
  <p:clrMapOvr>
    <a:masterClrMapping/>
  </p:clrMapOvr>
  <p:transition spd="med" advClick="0">
    <p:fade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29"/>
      </p:ext>
    </p:extLst>
  </p:cSld>
  <p:clrMapOvr>
    <a:masterClrMapping/>
  </p:clrMapOvr>
  <p:transition spd="med" advClick="0">
    <p:fade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423357"/>
      </p:ext>
    </p:extLst>
  </p:cSld>
  <p:clrMapOvr>
    <a:masterClrMapping/>
  </p:clrMapOvr>
  <p:transition spd="med" advClick="0">
    <p:fade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254146"/>
      </p:ext>
    </p:extLst>
  </p:cSld>
  <p:clrMapOvr>
    <a:masterClrMapping/>
  </p:clrMapOvr>
  <p:transition spd="med" advClick="0">
    <p:fade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1224796"/>
      </p:ext>
    </p:extLst>
  </p:cSld>
  <p:clrMapOvr>
    <a:masterClrMapping/>
  </p:clrMapOvr>
  <p:transition spd="med" advClick="0">
    <p:fade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29" tIns="61016" rIns="122029" bIns="6101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58614216"/>
      </p:ext>
    </p:extLst>
  </p:cSld>
  <p:clrMapOvr>
    <a:masterClrMapping/>
  </p:clrMapOvr>
  <p:transition spd="med" advClick="0">
    <p:fade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00875"/>
      </p:ext>
    </p:extLst>
  </p:cSld>
  <p:clrMapOvr>
    <a:masterClrMapping/>
  </p:clrMapOvr>
  <p:transition spd="med" advClick="0">
    <p:fade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280"/>
      </p:ext>
    </p:extLst>
  </p:cSld>
  <p:clrMapOvr>
    <a:masterClrMapping/>
  </p:clrMapOvr>
  <p:transition spd="med" advClick="0">
    <p:fade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732757"/>
      </p:ext>
    </p:extLst>
  </p:cSld>
  <p:clrMapOvr>
    <a:masterClrMapping/>
  </p:clrMapOvr>
  <p:transition spd="med" advClick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2404303"/>
      </p:ext>
    </p:extLst>
  </p:cSld>
  <p:clrMapOvr>
    <a:masterClrMapping/>
  </p:clrMapOvr>
  <p:transition spd="med" advClick="0"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27049"/>
      </p:ext>
    </p:extLst>
  </p:cSld>
  <p:clrMapOvr>
    <a:masterClrMapping/>
  </p:clrMapOvr>
  <p:transition spd="med" advClick="0">
    <p:fade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7071448"/>
      </p:ext>
    </p:extLst>
  </p:cSld>
  <p:clrMapOvr>
    <a:masterClrMapping/>
  </p:clrMapOvr>
  <p:transition spd="med" advClick="0">
    <p:fade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431900"/>
      </p:ext>
    </p:extLst>
  </p:cSld>
  <p:clrMapOvr>
    <a:masterClrMapping/>
  </p:clrMapOvr>
  <p:transition spd="med" advClick="0">
    <p:fade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391877"/>
      </p:ext>
    </p:extLst>
  </p:cSld>
  <p:clrMapOvr>
    <a:masterClrMapping/>
  </p:clrMapOvr>
  <p:transition spd="med" advClick="0">
    <p:fade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434171"/>
      </p:ext>
    </p:extLst>
  </p:cSld>
  <p:clrMapOvr>
    <a:masterClrMapping/>
  </p:clrMapOvr>
  <p:transition spd="med" advClick="0">
    <p:fade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557189"/>
      </p:ext>
    </p:extLst>
  </p:cSld>
  <p:clrMapOvr>
    <a:masterClrMapping/>
  </p:clrMapOvr>
  <p:transition spd="med" advClick="0">
    <p:fade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9092406"/>
      </p:ext>
    </p:extLst>
  </p:cSld>
  <p:clrMapOvr>
    <a:masterClrMapping/>
  </p:clrMapOvr>
  <p:transition spd="med" advClick="0">
    <p:fade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11" tIns="61007" rIns="122011" bIns="6100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9739367"/>
      </p:ext>
    </p:extLst>
  </p:cSld>
  <p:clrMapOvr>
    <a:masterClrMapping/>
  </p:clrMapOvr>
  <p:transition spd="med" advClick="0">
    <p:fad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162085"/>
      </p:ext>
    </p:extLst>
  </p:cSld>
  <p:clrMapOvr>
    <a:masterClrMapping/>
  </p:clrMapOvr>
  <p:transition spd="med" advClick="0">
    <p:fade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542802"/>
      </p:ext>
    </p:extLst>
  </p:cSld>
  <p:clrMapOvr>
    <a:masterClrMapping/>
  </p:clrMapOvr>
  <p:transition spd="med" advClick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66" tIns="61085" rIns="122166" bIns="6108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289408"/>
      </p:ext>
    </p:extLst>
  </p:cSld>
  <p:clrMapOvr>
    <a:masterClrMapping/>
  </p:clrMapOvr>
  <p:transition spd="med" advClick="0"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81808"/>
      </p:ext>
    </p:extLst>
  </p:cSld>
  <p:clrMapOvr>
    <a:masterClrMapping/>
  </p:clrMapOvr>
  <p:transition spd="med">
    <p:fade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00511"/>
      </p:ext>
    </p:extLst>
  </p:cSld>
  <p:clrMapOvr>
    <a:masterClrMapping/>
  </p:clrMapOvr>
  <p:transition spd="med">
    <p:fade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5602539"/>
      </p:ext>
    </p:extLst>
  </p:cSld>
  <p:clrMapOvr>
    <a:masterClrMapping/>
  </p:clrMapOvr>
  <p:transition spd="med">
    <p:fade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881477"/>
      </p:ext>
    </p:extLst>
  </p:cSld>
  <p:clrMapOvr>
    <a:masterClrMapping/>
  </p:clrMapOvr>
  <p:transition spd="med">
    <p:fade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950522"/>
      </p:ext>
    </p:extLst>
  </p:cSld>
  <p:clrMapOvr>
    <a:masterClrMapping/>
  </p:clrMapOvr>
  <p:transition spd="med">
    <p:fade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527972"/>
      </p:ext>
    </p:extLst>
  </p:cSld>
  <p:clrMapOvr>
    <a:masterClrMapping/>
  </p:clrMapOvr>
  <p:transition spd="med">
    <p:fade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50105"/>
      </p:ext>
    </p:extLst>
  </p:cSld>
  <p:clrMapOvr>
    <a:masterClrMapping/>
  </p:clrMapOvr>
  <p:transition spd="med">
    <p:fad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2323526"/>
      </p:ext>
    </p:extLst>
  </p:cSld>
  <p:clrMapOvr>
    <a:masterClrMapping/>
  </p:clrMapOvr>
  <p:transition spd="med">
    <p:fade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0419703"/>
      </p:ext>
    </p:extLst>
  </p:cSld>
  <p:clrMapOvr>
    <a:masterClrMapping/>
  </p:clrMapOvr>
  <p:transition spd="med">
    <p:fade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92078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32482"/>
      </p:ext>
    </p:extLst>
  </p:cSld>
  <p:clrMapOvr>
    <a:masterClrMapping/>
  </p:clrMapOvr>
  <p:transition spd="med" advClick="0"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796552"/>
      </p:ext>
    </p:extLst>
  </p:cSld>
  <p:clrMapOvr>
    <a:masterClrMapping/>
  </p:clrMapOvr>
  <p:transition spd="med">
    <p:fade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97917"/>
      </p:ext>
    </p:extLst>
  </p:cSld>
  <p:clrMapOvr>
    <a:masterClrMapping/>
  </p:clrMapOvr>
  <p:transition spd="med" advClick="0">
    <p:fade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453151"/>
      </p:ext>
    </p:extLst>
  </p:cSld>
  <p:clrMapOvr>
    <a:masterClrMapping/>
  </p:clrMapOvr>
  <p:transition spd="med" advClick="0">
    <p:fade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9569719"/>
      </p:ext>
    </p:extLst>
  </p:cSld>
  <p:clrMapOvr>
    <a:masterClrMapping/>
  </p:clrMapOvr>
  <p:transition spd="med" advClick="0">
    <p:fade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778618"/>
      </p:ext>
    </p:extLst>
  </p:cSld>
  <p:clrMapOvr>
    <a:masterClrMapping/>
  </p:clrMapOvr>
  <p:transition spd="med" advClick="0">
    <p:fade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10778"/>
      </p:ext>
    </p:extLst>
  </p:cSld>
  <p:clrMapOvr>
    <a:masterClrMapping/>
  </p:clrMapOvr>
  <p:transition spd="med" advClick="0">
    <p:fade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39096"/>
      </p:ext>
    </p:extLst>
  </p:cSld>
  <p:clrMapOvr>
    <a:masterClrMapping/>
  </p:clrMapOvr>
  <p:transition spd="med" advClick="0">
    <p:fade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897389"/>
      </p:ext>
    </p:extLst>
  </p:cSld>
  <p:clrMapOvr>
    <a:masterClrMapping/>
  </p:clrMapOvr>
  <p:transition spd="med" advClick="0">
    <p:fade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5802698"/>
      </p:ext>
    </p:extLst>
  </p:cSld>
  <p:clrMapOvr>
    <a:masterClrMapping/>
  </p:clrMapOvr>
  <p:transition spd="med" advClick="0">
    <p:fade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8734291"/>
      </p:ext>
    </p:extLst>
  </p:cSld>
  <p:clrMapOvr>
    <a:masterClrMapping/>
  </p:clrMapOvr>
  <p:transition spd="med" advClick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28610"/>
      </p:ext>
    </p:extLst>
  </p:cSld>
  <p:clrMapOvr>
    <a:masterClrMapping/>
  </p:clrMapOvr>
  <p:transition spd="med" advClick="0"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573943"/>
      </p:ext>
    </p:extLst>
  </p:cSld>
  <p:clrMapOvr>
    <a:masterClrMapping/>
  </p:clrMapOvr>
  <p:transition spd="med" advClick="0">
    <p:fade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09135"/>
      </p:ext>
    </p:extLst>
  </p:cSld>
  <p:clrMapOvr>
    <a:masterClrMapping/>
  </p:clrMapOvr>
  <p:transition spd="med" advClick="0">
    <p:fade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AFED1-9DFC-4435-817A-0BCD0A2016C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53235076"/>
      </p:ext>
    </p:extLst>
  </p:cSld>
  <p:clrMapOvr>
    <a:masterClrMapping/>
  </p:clrMapOvr>
  <p:transition spd="med">
    <p:fade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D9EF0-E091-4DFE-B892-19181D169CB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33661498"/>
      </p:ext>
    </p:extLst>
  </p:cSld>
  <p:clrMapOvr>
    <a:masterClrMapping/>
  </p:clrMapOvr>
  <p:transition spd="med">
    <p:fad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204127-5C17-4B7D-9AF3-132ACBEB3B3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50918367"/>
      </p:ext>
    </p:extLst>
  </p:cSld>
  <p:clrMapOvr>
    <a:masterClrMapping/>
  </p:clrMapOvr>
  <p:transition spd="med">
    <p:fade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481CC-38E7-4138-9B3E-66EDF352AED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9083998"/>
      </p:ext>
    </p:extLst>
  </p:cSld>
  <p:clrMapOvr>
    <a:masterClrMapping/>
  </p:clrMapOvr>
  <p:transition spd="med">
    <p:fade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41F64-A45E-4BA1-AA27-3A3D424106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28469628"/>
      </p:ext>
    </p:extLst>
  </p:cSld>
  <p:clrMapOvr>
    <a:masterClrMapping/>
  </p:clrMapOvr>
  <p:transition spd="med">
    <p:fade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78F0E6-58E2-4F17-97D8-7654F4C347C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4595772"/>
      </p:ext>
    </p:extLst>
  </p:cSld>
  <p:clrMapOvr>
    <a:masterClrMapping/>
  </p:clrMapOvr>
  <p:transition spd="med">
    <p:fade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6A00FD-416D-4993-8F0F-8CD8461483F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9260390"/>
      </p:ext>
    </p:extLst>
  </p:cSld>
  <p:clrMapOvr>
    <a:masterClrMapping/>
  </p:clrMapOvr>
  <p:transition spd="med">
    <p:fade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637815-837A-47E6-A073-EA4FE56B0C5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5936430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751295"/>
      </p:ext>
    </p:extLst>
  </p:cSld>
  <p:clrMapOvr>
    <a:masterClrMapping/>
  </p:clrMapOvr>
  <p:transition spd="med" advClick="0"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F7922-F6F6-408F-A706-154EE66CCB9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59606927"/>
      </p:ext>
    </p:extLst>
  </p:cSld>
  <p:clrMapOvr>
    <a:masterClrMapping/>
  </p:clrMapOvr>
  <p:transition spd="med">
    <p:fade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2BEF3-7674-4C35-8F66-B2F7C96730D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29234040"/>
      </p:ext>
    </p:extLst>
  </p:cSld>
  <p:clrMapOvr>
    <a:masterClrMapping/>
  </p:clrMapOvr>
  <p:transition spd="med">
    <p:fade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C2D621-87FC-4349-B129-0B550F6DA4B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93100642"/>
      </p:ext>
    </p:extLst>
  </p:cSld>
  <p:clrMapOvr>
    <a:masterClrMapping/>
  </p:clrMapOvr>
  <p:transition spd="med">
    <p:fade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6C9B3-8F56-4B08-BD9A-80B9BB51F89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98087123"/>
      </p:ext>
    </p:extLst>
  </p:cSld>
  <p:clrMapOvr>
    <a:masterClrMapping/>
  </p:clrMapOvr>
  <p:transition>
    <p:fade thruBlk="1"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92039F-B495-4E1B-91DB-6241B7A1067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26819968"/>
      </p:ext>
    </p:extLst>
  </p:cSld>
  <p:clrMapOvr>
    <a:masterClrMapping/>
  </p:clrMapOvr>
  <p:transition>
    <p:fade thruBlk="1"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4D305-B177-48E8-8473-295374C318F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02202661"/>
      </p:ext>
    </p:extLst>
  </p:cSld>
  <p:clrMapOvr>
    <a:masterClrMapping/>
  </p:clrMapOvr>
  <p:transition>
    <p:fade thruBlk="1"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EE90B-6C4B-431E-BC1D-A96781E3199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17811075"/>
      </p:ext>
    </p:extLst>
  </p:cSld>
  <p:clrMapOvr>
    <a:masterClrMapping/>
  </p:clrMapOvr>
  <p:transition>
    <p:fade thruBlk="1"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6140A-2B1F-4038-81F5-45F92131E1F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2282052"/>
      </p:ext>
    </p:extLst>
  </p:cSld>
  <p:clrMapOvr>
    <a:masterClrMapping/>
  </p:clrMapOvr>
  <p:transition>
    <p:fade thruBlk="1"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4B744-469D-463A-B844-FE4AB101077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2299619"/>
      </p:ext>
    </p:extLst>
  </p:cSld>
  <p:clrMapOvr>
    <a:masterClrMapping/>
  </p:clrMapOvr>
  <p:transition>
    <p:fade thruBlk="1"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BDB189-A9DF-4A03-819E-B7188C11C25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18180392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782219"/>
      </p:ext>
    </p:extLst>
  </p:cSld>
  <p:clrMapOvr>
    <a:masterClrMapping/>
  </p:clrMapOvr>
  <p:transition spd="med" advClick="0"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28C394-22EF-4899-803A-4EBF3C4D40C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0547701"/>
      </p:ext>
    </p:extLst>
  </p:cSld>
  <p:clrMapOvr>
    <a:masterClrMapping/>
  </p:clrMapOvr>
  <p:transition>
    <p:fade thruBlk="1"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55946-2B31-437C-ADA8-39B3A2152B9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6607634"/>
      </p:ext>
    </p:extLst>
  </p:cSld>
  <p:clrMapOvr>
    <a:masterClrMapping/>
  </p:clrMapOvr>
  <p:transition>
    <p:fade thruBlk="1"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9BD19-33D4-405E-A893-74D40CFCBC0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66942920"/>
      </p:ext>
    </p:extLst>
  </p:cSld>
  <p:clrMapOvr>
    <a:masterClrMapping/>
  </p:clrMapOvr>
  <p:transition>
    <p:fade thruBlk="1"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211562-7E5F-4D4C-A164-F7A56173D1B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20805228"/>
      </p:ext>
    </p:extLst>
  </p:cSld>
  <p:clrMapOvr>
    <a:masterClrMapping/>
  </p:clrMapOvr>
  <p:transition>
    <p:fade thruBlk="1"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06BC4-715A-40B1-A2F8-DE40E83BC65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13581927"/>
      </p:ext>
    </p:extLst>
  </p:cSld>
  <p:clrMapOvr>
    <a:masterClrMapping/>
  </p:clrMapOvr>
  <p:transition>
    <p:fade thruBlk="1"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7E080-E1D6-4E75-A4D3-1468C269C60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80328285"/>
      </p:ext>
    </p:extLst>
  </p:cSld>
  <p:clrMapOvr>
    <a:masterClrMapping/>
  </p:clrMapOvr>
  <p:transition>
    <p:fade thruBlk="1"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5F91F-F27E-4299-9560-4E74C06E49D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62973007"/>
      </p:ext>
    </p:extLst>
  </p:cSld>
  <p:clrMapOvr>
    <a:masterClrMapping/>
  </p:clrMapOvr>
  <p:transition>
    <p:fade thruBlk="1"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7F0D6-FB95-4AC3-9DFE-5F395E20F63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57393168"/>
      </p:ext>
    </p:extLst>
  </p:cSld>
  <p:clrMapOvr>
    <a:masterClrMapping/>
  </p:clrMapOvr>
  <p:transition>
    <p:fade thruBlk="1"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186F01-438C-44C8-8710-602D2256D9E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63417051"/>
      </p:ext>
    </p:extLst>
  </p:cSld>
  <p:clrMapOvr>
    <a:masterClrMapping/>
  </p:clrMapOvr>
  <p:transition>
    <p:fade thruBlk="1"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23FA7-B769-4603-A740-DFCED23EA22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25909823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9563183"/>
      </p:ext>
    </p:extLst>
  </p:cSld>
  <p:clrMapOvr>
    <a:masterClrMapping/>
  </p:clrMapOvr>
  <p:transition spd="med" advClick="0"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24AD73-1CFF-4DBB-A9A6-C9031AE0AB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67561836"/>
      </p:ext>
    </p:extLst>
  </p:cSld>
  <p:clrMapOvr>
    <a:masterClrMapping/>
  </p:clrMapOvr>
  <p:transition>
    <p:fade thruBlk="1"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8915FA-BCE8-4BF0-BD3D-5FB8B6C2773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94247885"/>
      </p:ext>
    </p:extLst>
  </p:cSld>
  <p:clrMapOvr>
    <a:masterClrMapping/>
  </p:clrMapOvr>
  <p:transition>
    <p:fade thruBlk="1"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C1E7F6-F0D7-4337-A6EE-142E258150F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36353009"/>
      </p:ext>
    </p:extLst>
  </p:cSld>
  <p:clrMapOvr>
    <a:masterClrMapping/>
  </p:clrMapOvr>
  <p:transition>
    <p:fade thruBlk="1"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B4C82-5C21-455C-8ACF-48AD9AEBB07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7436402"/>
      </p:ext>
    </p:extLst>
  </p:cSld>
  <p:clrMapOvr>
    <a:masterClrMapping/>
  </p:clrMapOvr>
  <p:transition>
    <p:fade thruBlk="1"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DEBA8-CC25-4DA4-976B-FC46A45E7CA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89787826"/>
      </p:ext>
    </p:extLst>
  </p:cSld>
  <p:clrMapOvr>
    <a:masterClrMapping/>
  </p:clrMapOvr>
  <p:transition>
    <p:fade thruBlk="1"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53F51-FEED-4DA0-9A53-62B99D6E9BB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6403755"/>
      </p:ext>
    </p:extLst>
  </p:cSld>
  <p:clrMapOvr>
    <a:masterClrMapping/>
  </p:clrMapOvr>
  <p:transition>
    <p:fade thruBlk="1"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851D8-04E4-4CA4-8FE1-AA28DD0B255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13506676"/>
      </p:ext>
    </p:extLst>
  </p:cSld>
  <p:clrMapOvr>
    <a:masterClrMapping/>
  </p:clrMapOvr>
  <p:transition>
    <p:fade thruBlk="1"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C1D7D-7BE1-47A4-98ED-D8AD4EC884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5162004"/>
      </p:ext>
    </p:extLst>
  </p:cSld>
  <p:clrMapOvr>
    <a:masterClrMapping/>
  </p:clrMapOvr>
  <p:transition>
    <p:fade thruBlk="1"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A5D715-493D-4EC7-B0B9-8380FA96C03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46070131"/>
      </p:ext>
    </p:extLst>
  </p:cSld>
  <p:clrMapOvr>
    <a:masterClrMapping/>
  </p:clrMapOvr>
  <p:transition>
    <p:fade thruBlk="1"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D1AF5-BF74-467D-B9A6-C7992E3693D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3059102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086300"/>
      </p:ext>
    </p:extLst>
  </p:cSld>
  <p:clrMapOvr>
    <a:masterClrMapping/>
  </p:clrMapOvr>
  <p:transition spd="med" advClick="0"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A744C-970C-4EB5-96FA-42EF4058AE7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50845237"/>
      </p:ext>
    </p:extLst>
  </p:cSld>
  <p:clrMapOvr>
    <a:masterClrMapping/>
  </p:clrMapOvr>
  <p:transition>
    <p:fade thruBlk="1"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8E9F-BC90-498F-9869-77B09ADE5EC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06420687"/>
      </p:ext>
    </p:extLst>
  </p:cSld>
  <p:clrMapOvr>
    <a:masterClrMapping/>
  </p:clrMapOvr>
  <p:transition>
    <p:fade thruBlk="1"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463C5-D7E9-4E90-BE14-E057C8BC207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51974675"/>
      </p:ext>
    </p:extLst>
  </p:cSld>
  <p:clrMapOvr>
    <a:masterClrMapping/>
  </p:clrMapOvr>
  <p:transition>
    <p:fade thruBlk="1"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2B2B9-5969-420E-8C1C-F9786A2293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37413555"/>
      </p:ext>
    </p:extLst>
  </p:cSld>
  <p:clrMapOvr>
    <a:masterClrMapping/>
  </p:clrMapOvr>
  <p:transition>
    <p:fade thruBlk="1"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A99646-BE09-4057-812D-2FCA31D85AD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67579432"/>
      </p:ext>
    </p:extLst>
  </p:cSld>
  <p:clrMapOvr>
    <a:masterClrMapping/>
  </p:clrMapOvr>
  <p:transition>
    <p:fade thruBlk="1"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112F9-9D8E-4459-828B-8AB9F746DF8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87573380"/>
      </p:ext>
    </p:extLst>
  </p:cSld>
  <p:clrMapOvr>
    <a:masterClrMapping/>
  </p:clrMapOvr>
  <p:transition>
    <p:fade thruBlk="1"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166295"/>
      </p:ext>
    </p:extLst>
  </p:cSld>
  <p:clrMapOvr>
    <a:masterClrMapping/>
  </p:clrMapOvr>
  <p:transition spd="med">
    <p:fade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141061"/>
      </p:ext>
    </p:extLst>
  </p:cSld>
  <p:clrMapOvr>
    <a:masterClrMapping/>
  </p:clrMapOvr>
  <p:transition spd="med">
    <p:fade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91286102"/>
      </p:ext>
    </p:extLst>
  </p:cSld>
  <p:clrMapOvr>
    <a:masterClrMapping/>
  </p:clrMapOvr>
  <p:transition spd="med">
    <p:fade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448286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223886"/>
      </p:ext>
    </p:extLst>
  </p:cSld>
  <p:clrMapOvr>
    <a:masterClrMapping/>
  </p:clrMapOvr>
  <p:transition spd="med" advClick="0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40448"/>
      </p:ext>
    </p:extLst>
  </p:cSld>
  <p:clrMapOvr>
    <a:masterClrMapping/>
  </p:clrMapOvr>
  <p:transition spd="med">
    <p:fade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927944"/>
      </p:ext>
    </p:extLst>
  </p:cSld>
  <p:clrMapOvr>
    <a:masterClrMapping/>
  </p:clrMapOvr>
  <p:transition spd="med">
    <p:fade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072647"/>
      </p:ext>
    </p:extLst>
  </p:cSld>
  <p:clrMapOvr>
    <a:masterClrMapping/>
  </p:clrMapOvr>
  <p:transition spd="med">
    <p:fade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8007512"/>
      </p:ext>
    </p:extLst>
  </p:cSld>
  <p:clrMapOvr>
    <a:masterClrMapping/>
  </p:clrMapOvr>
  <p:transition spd="med">
    <p:fade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3576109"/>
      </p:ext>
    </p:extLst>
  </p:cSld>
  <p:clrMapOvr>
    <a:masterClrMapping/>
  </p:clrMapOvr>
  <p:transition spd="med">
    <p:fade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834911"/>
      </p:ext>
    </p:extLst>
  </p:cSld>
  <p:clrMapOvr>
    <a:masterClrMapping/>
  </p:clrMapOvr>
  <p:transition spd="med">
    <p:fade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801757"/>
      </p:ext>
    </p:extLst>
  </p:cSld>
  <p:clrMapOvr>
    <a:masterClrMapping/>
  </p:clrMapOvr>
  <p:transition spd="med">
    <p:fade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18328"/>
      </p:ext>
    </p:extLst>
  </p:cSld>
  <p:clrMapOvr>
    <a:masterClrMapping/>
  </p:clrMapOvr>
  <p:transition spd="med" advClick="0">
    <p:fade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826120"/>
      </p:ext>
    </p:extLst>
  </p:cSld>
  <p:clrMapOvr>
    <a:masterClrMapping/>
  </p:clrMapOvr>
  <p:transition spd="med" advClick="0">
    <p:fade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69855181"/>
      </p:ext>
    </p:extLst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734715"/>
      </p:ext>
    </p:extLst>
  </p:cSld>
  <p:clrMapOvr>
    <a:masterClrMapping/>
  </p:clrMapOvr>
  <p:transition spd="med" advClick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88047"/>
      </p:ext>
    </p:extLst>
  </p:cSld>
  <p:clrMapOvr>
    <a:masterClrMapping/>
  </p:clrMapOvr>
  <p:transition spd="med" advClick="0"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8422"/>
      </p:ext>
    </p:extLst>
  </p:cSld>
  <p:clrMapOvr>
    <a:masterClrMapping/>
  </p:clrMapOvr>
  <p:transition spd="med" advClick="0">
    <p:fade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838858"/>
      </p:ext>
    </p:extLst>
  </p:cSld>
  <p:clrMapOvr>
    <a:masterClrMapping/>
  </p:clrMapOvr>
  <p:transition spd="med" advClick="0">
    <p:fade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77535"/>
      </p:ext>
    </p:extLst>
  </p:cSld>
  <p:clrMapOvr>
    <a:masterClrMapping/>
  </p:clrMapOvr>
  <p:transition spd="med" advClick="0">
    <p:fade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44207"/>
      </p:ext>
    </p:extLst>
  </p:cSld>
  <p:clrMapOvr>
    <a:masterClrMapping/>
  </p:clrMapOvr>
  <p:transition spd="med" advClick="0">
    <p:fade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6755348"/>
      </p:ext>
    </p:extLst>
  </p:cSld>
  <p:clrMapOvr>
    <a:masterClrMapping/>
  </p:clrMapOvr>
  <p:transition spd="med" advClick="0">
    <p:fade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1414517"/>
      </p:ext>
    </p:extLst>
  </p:cSld>
  <p:clrMapOvr>
    <a:masterClrMapping/>
  </p:clrMapOvr>
  <p:transition spd="med" advClick="0">
    <p:fade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41109"/>
      </p:ext>
    </p:extLst>
  </p:cSld>
  <p:clrMapOvr>
    <a:masterClrMapping/>
  </p:clrMapOvr>
  <p:transition spd="med" advClick="0">
    <p:fade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915443"/>
      </p:ext>
    </p:extLst>
  </p:cSld>
  <p:clrMapOvr>
    <a:masterClrMapping/>
  </p:clrMapOvr>
  <p:transition spd="med" advClick="0">
    <p:fade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A64043-1D66-4BE1-B4ED-0F41B799491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91523032"/>
      </p:ext>
    </p:extLst>
  </p:cSld>
  <p:clrMapOvr>
    <a:masterClrMapping/>
  </p:clrMapOvr>
  <p:transition spd="med">
    <p:fade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DD4C-9071-4F8B-8743-C2AC2BE7FD8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52758970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883843"/>
      </p:ext>
    </p:extLst>
  </p:cSld>
  <p:clrMapOvr>
    <a:masterClrMapping/>
  </p:clrMapOvr>
  <p:transition spd="med" advClick="0"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D1E49-9C87-4838-AB45-C47FF5B6C83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33213"/>
      </p:ext>
    </p:extLst>
  </p:cSld>
  <p:clrMapOvr>
    <a:masterClrMapping/>
  </p:clrMapOvr>
  <p:transition spd="med">
    <p:fade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70CA1-B50D-4EC6-AFE3-E07F1FCBC89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627336"/>
      </p:ext>
    </p:extLst>
  </p:cSld>
  <p:clrMapOvr>
    <a:masterClrMapping/>
  </p:clrMapOvr>
  <p:transition spd="med">
    <p:fade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DA6CB9-C7BD-4253-8D4F-410E88CA2E0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67707432"/>
      </p:ext>
    </p:extLst>
  </p:cSld>
  <p:clrMapOvr>
    <a:masterClrMapping/>
  </p:clrMapOvr>
  <p:transition spd="med">
    <p:fade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FDCAD-F5B3-4BE9-B5F9-15E5B26DB48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3116357"/>
      </p:ext>
    </p:extLst>
  </p:cSld>
  <p:clrMapOvr>
    <a:masterClrMapping/>
  </p:clrMapOvr>
  <p:transition spd="med">
    <p:fade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71AED2-F8B0-445C-8B00-2F7F72319B1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27701929"/>
      </p:ext>
    </p:extLst>
  </p:cSld>
  <p:clrMapOvr>
    <a:masterClrMapping/>
  </p:clrMapOvr>
  <p:transition spd="med">
    <p:fade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2AA2C-A516-4BF7-8A4D-6FEFC46374B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12744558"/>
      </p:ext>
    </p:extLst>
  </p:cSld>
  <p:clrMapOvr>
    <a:masterClrMapping/>
  </p:clrMapOvr>
  <p:transition spd="med">
    <p:fade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15529-6366-4014-8B89-A8DCA6EFE0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43999461"/>
      </p:ext>
    </p:extLst>
  </p:cSld>
  <p:clrMapOvr>
    <a:masterClrMapping/>
  </p:clrMapOvr>
  <p:transition spd="med">
    <p:fade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4CA1F-B9DE-43AD-A222-CDBD0C4387D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18478988"/>
      </p:ext>
    </p:extLst>
  </p:cSld>
  <p:clrMapOvr>
    <a:masterClrMapping/>
  </p:clrMapOvr>
  <p:transition spd="med">
    <p:fade/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34829-A9F7-49C7-B9BA-0101208A83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1763164"/>
      </p:ext>
    </p:extLst>
  </p:cSld>
  <p:clrMapOvr>
    <a:masterClrMapping/>
  </p:clrMapOvr>
  <p:transition spd="med">
    <p:fade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529E1-92DA-401D-ACC0-CB6EDE1169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05532129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592188"/>
      </p:ext>
    </p:extLst>
  </p:cSld>
  <p:clrMapOvr>
    <a:masterClrMapping/>
  </p:clrMapOvr>
  <p:transition spd="med" advClick="0"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1953D-AA82-4C73-9C79-8BA3F5930BE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13353962"/>
      </p:ext>
    </p:extLst>
  </p:cSld>
  <p:clrMapOvr>
    <a:masterClrMapping/>
  </p:clrMapOvr>
  <p:transition>
    <p:fade thruBlk="1"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9685F-CA23-49C1-9DFC-788E8EFDC88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67272152"/>
      </p:ext>
    </p:extLst>
  </p:cSld>
  <p:clrMapOvr>
    <a:masterClrMapping/>
  </p:clrMapOvr>
  <p:transition>
    <p:fade thruBlk="1"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742F5-812A-4ECA-92E6-7634DDCBAE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75879798"/>
      </p:ext>
    </p:extLst>
  </p:cSld>
  <p:clrMapOvr>
    <a:masterClrMapping/>
  </p:clrMapOvr>
  <p:transition>
    <p:fade thruBlk="1"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51A9D-1F87-4E12-8636-5D5BC1832A6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96581957"/>
      </p:ext>
    </p:extLst>
  </p:cSld>
  <p:clrMapOvr>
    <a:masterClrMapping/>
  </p:clrMapOvr>
  <p:transition>
    <p:fade thruBlk="1"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8CA56-67D4-42F1-8526-0F715DCE03D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59427097"/>
      </p:ext>
    </p:extLst>
  </p:cSld>
  <p:clrMapOvr>
    <a:masterClrMapping/>
  </p:clrMapOvr>
  <p:transition>
    <p:fade thruBlk="1"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790BE-5D29-477E-8742-03A2887B46B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8797933"/>
      </p:ext>
    </p:extLst>
  </p:cSld>
  <p:clrMapOvr>
    <a:masterClrMapping/>
  </p:clrMapOvr>
  <p:transition>
    <p:fade thruBlk="1"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AA956-D074-43E5-BAC0-3744C95E1BF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13283100"/>
      </p:ext>
    </p:extLst>
  </p:cSld>
  <p:clrMapOvr>
    <a:masterClrMapping/>
  </p:clrMapOvr>
  <p:transition>
    <p:fade thruBlk="1"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3894D-D245-4883-9796-A7CF0A82E8C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73824287"/>
      </p:ext>
    </p:extLst>
  </p:cSld>
  <p:clrMapOvr>
    <a:masterClrMapping/>
  </p:clrMapOvr>
  <p:transition>
    <p:fade thruBlk="1"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31C16-EA76-455B-B1CB-990F6C72508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28109577"/>
      </p:ext>
    </p:extLst>
  </p:cSld>
  <p:clrMapOvr>
    <a:masterClrMapping/>
  </p:clrMapOvr>
  <p:transition>
    <p:fade thruBlk="1"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C651C4-963A-4191-A246-F554F815F56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32856955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48" tIns="61076" rIns="122148" bIns="6107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6069423"/>
      </p:ext>
    </p:extLst>
  </p:cSld>
  <p:clrMapOvr>
    <a:masterClrMapping/>
  </p:clrMapOvr>
  <p:transition spd="med" advClick="0"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0721B-7DFD-4DA6-A52B-66A64ACFAB2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36965579"/>
      </p:ext>
    </p:extLst>
  </p:cSld>
  <p:clrMapOvr>
    <a:masterClrMapping/>
  </p:clrMapOvr>
  <p:transition>
    <p:fade thruBlk="1"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634D2F-F5B5-4326-91CB-0AF48897749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11239501"/>
      </p:ext>
    </p:extLst>
  </p:cSld>
  <p:clrMapOvr>
    <a:masterClrMapping/>
  </p:clrMapOvr>
  <p:transition>
    <p:fade thruBlk="1"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54FF3A-09B4-4B6B-ABB0-535A385CF00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79678576"/>
      </p:ext>
    </p:extLst>
  </p:cSld>
  <p:clrMapOvr>
    <a:masterClrMapping/>
  </p:clrMapOvr>
  <p:transition>
    <p:fade thruBlk="1"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92BF9-05C3-4BD2-950A-869159DFD95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35717966"/>
      </p:ext>
    </p:extLst>
  </p:cSld>
  <p:clrMapOvr>
    <a:masterClrMapping/>
  </p:clrMapOvr>
  <p:transition>
    <p:fade thruBlk="1"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06C4A-6F8B-4810-88EB-012FDC5FE2E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39684828"/>
      </p:ext>
    </p:extLst>
  </p:cSld>
  <p:clrMapOvr>
    <a:masterClrMapping/>
  </p:clrMapOvr>
  <p:transition>
    <p:fade thruBlk="1"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92BDA-2F54-4F99-A888-D299BDF9C2B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99755673"/>
      </p:ext>
    </p:extLst>
  </p:cSld>
  <p:clrMapOvr>
    <a:masterClrMapping/>
  </p:clrMapOvr>
  <p:transition>
    <p:fade thruBlk="1"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EB598-5FAB-4A0F-94FF-8D137C2C0DD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90870351"/>
      </p:ext>
    </p:extLst>
  </p:cSld>
  <p:clrMapOvr>
    <a:masterClrMapping/>
  </p:clrMapOvr>
  <p:transition>
    <p:fade thruBlk="1"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C43F7-4F6C-4381-93D8-07826578853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97811631"/>
      </p:ext>
    </p:extLst>
  </p:cSld>
  <p:clrMapOvr>
    <a:masterClrMapping/>
  </p:clrMapOvr>
  <p:transition>
    <p:fade thruBlk="1"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E1937-4F70-4954-AB91-1ED00B7B0A7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34655229"/>
      </p:ext>
    </p:extLst>
  </p:cSld>
  <p:clrMapOvr>
    <a:masterClrMapping/>
  </p:clrMapOvr>
  <p:transition>
    <p:fade thruBlk="1"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D2E9D-6DE9-47C9-BCD9-42168B422A8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84786058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779616"/>
      </p:ext>
    </p:extLst>
  </p:cSld>
  <p:clrMapOvr>
    <a:masterClrMapping/>
  </p:clrMapOvr>
  <p:transition spd="med" advClick="0"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9E3A4A-13AA-4570-BBC3-F997040EA4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17045676"/>
      </p:ext>
    </p:extLst>
  </p:cSld>
  <p:clrMapOvr>
    <a:masterClrMapping/>
  </p:clrMapOvr>
  <p:transition>
    <p:fade thruBlk="1"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FA194-AFD3-415C-B9D7-04053C392D0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27939154"/>
      </p:ext>
    </p:extLst>
  </p:cSld>
  <p:clrMapOvr>
    <a:masterClrMapping/>
  </p:clrMapOvr>
  <p:transition>
    <p:fade thruBlk="1"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18084-2F59-470F-B7C6-0CD37C6819F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0309625"/>
      </p:ext>
    </p:extLst>
  </p:cSld>
  <p:clrMapOvr>
    <a:masterClrMapping/>
  </p:clrMapOvr>
  <p:transition>
    <p:fade thruBlk="1"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30AC4-E235-4C41-90B3-79AE6F78B33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0738173"/>
      </p:ext>
    </p:extLst>
  </p:cSld>
  <p:clrMapOvr>
    <a:masterClrMapping/>
  </p:clrMapOvr>
  <p:transition>
    <p:fade thruBlk="1"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64FC9-FB36-4140-ACFB-D601F056048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05544135"/>
      </p:ext>
    </p:extLst>
  </p:cSld>
  <p:clrMapOvr>
    <a:masterClrMapping/>
  </p:clrMapOvr>
  <p:transition>
    <p:fade thruBlk="1"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7A801D-A523-4815-AC1B-E51C0D3AE77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71940477"/>
      </p:ext>
    </p:extLst>
  </p:cSld>
  <p:clrMapOvr>
    <a:masterClrMapping/>
  </p:clrMapOvr>
  <p:transition>
    <p:fade thruBlk="1"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6CA97-CAEB-41E6-A88F-602171B552F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25747829"/>
      </p:ext>
    </p:extLst>
  </p:cSld>
  <p:clrMapOvr>
    <a:masterClrMapping/>
  </p:clrMapOvr>
  <p:transition>
    <p:fade thruBlk="1"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79250-475D-4825-A5A1-443E9E50CD2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03178194"/>
      </p:ext>
    </p:extLst>
  </p:cSld>
  <p:clrMapOvr>
    <a:masterClrMapping/>
  </p:clrMapOvr>
  <p:transition>
    <p:fade thruBlk="1"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CAFCE9-8BA3-48D0-AEBC-F098A50A745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8148026"/>
      </p:ext>
    </p:extLst>
  </p:cSld>
  <p:clrMapOvr>
    <a:masterClrMapping/>
  </p:clrMapOvr>
  <p:transition>
    <p:fade thruBlk="1"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CB776-02F3-4C52-A4AF-F72F0CB91D9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9565777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246317"/>
      </p:ext>
    </p:extLst>
  </p:cSld>
  <p:clrMapOvr>
    <a:masterClrMapping/>
  </p:clrMapOvr>
  <p:transition spd="med" advClick="0">
    <p:fade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75257-2A99-4DCF-8D92-3669CAC7CFA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57536672"/>
      </p:ext>
    </p:extLst>
  </p:cSld>
  <p:clrMapOvr>
    <a:masterClrMapping/>
  </p:clrMapOvr>
  <p:transition>
    <p:fade thruBlk="1"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3C101-65A2-4A3E-A431-89717C95F4E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35891629"/>
      </p:ext>
    </p:extLst>
  </p:cSld>
  <p:clrMapOvr>
    <a:masterClrMapping/>
  </p:clrMapOvr>
  <p:transition>
    <p:fade thruBlk="1"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836308"/>
      </p:ext>
    </p:extLst>
  </p:cSld>
  <p:clrMapOvr>
    <a:masterClrMapping/>
  </p:clrMapOvr>
  <p:transition spd="med">
    <p:fade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007871"/>
      </p:ext>
    </p:extLst>
  </p:cSld>
  <p:clrMapOvr>
    <a:masterClrMapping/>
  </p:clrMapOvr>
  <p:transition spd="med">
    <p:fade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67068159"/>
      </p:ext>
    </p:extLst>
  </p:cSld>
  <p:clrMapOvr>
    <a:masterClrMapping/>
  </p:clrMapOvr>
  <p:transition spd="med">
    <p:fade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222567"/>
      </p:ext>
    </p:extLst>
  </p:cSld>
  <p:clrMapOvr>
    <a:masterClrMapping/>
  </p:clrMapOvr>
  <p:transition spd="med">
    <p:fade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825252"/>
      </p:ext>
    </p:extLst>
  </p:cSld>
  <p:clrMapOvr>
    <a:masterClrMapping/>
  </p:clrMapOvr>
  <p:transition spd="med">
    <p:fade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38798"/>
      </p:ext>
    </p:extLst>
  </p:cSld>
  <p:clrMapOvr>
    <a:masterClrMapping/>
  </p:clrMapOvr>
  <p:transition spd="med">
    <p:fade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125063"/>
      </p:ext>
    </p:extLst>
  </p:cSld>
  <p:clrMapOvr>
    <a:masterClrMapping/>
  </p:clrMapOvr>
  <p:transition spd="med">
    <p:fade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7005273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33197"/>
      </p:ext>
    </p:extLst>
  </p:cSld>
  <p:clrMapOvr>
    <a:masterClrMapping/>
  </p:clrMapOvr>
  <p:transition spd="med" advClick="0">
    <p:fade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610988"/>
      </p:ext>
    </p:extLst>
  </p:cSld>
  <p:clrMapOvr>
    <a:masterClrMapping/>
  </p:clrMapOvr>
  <p:transition spd="med">
    <p:fade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270808"/>
      </p:ext>
    </p:extLst>
  </p:cSld>
  <p:clrMapOvr>
    <a:masterClrMapping/>
  </p:clrMapOvr>
  <p:transition spd="med">
    <p:fade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599090"/>
      </p:ext>
    </p:extLst>
  </p:cSld>
  <p:clrMapOvr>
    <a:masterClrMapping/>
  </p:clrMapOvr>
  <p:transition spd="med">
    <p:fade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06955"/>
      </p:ext>
    </p:extLst>
  </p:cSld>
  <p:clrMapOvr>
    <a:masterClrMapping/>
  </p:clrMapOvr>
  <p:transition spd="med" advClick="0">
    <p:fade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393705"/>
      </p:ext>
    </p:extLst>
  </p:cSld>
  <p:clrMapOvr>
    <a:masterClrMapping/>
  </p:clrMapOvr>
  <p:transition spd="med" advClick="0">
    <p:fade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9845354"/>
      </p:ext>
    </p:extLst>
  </p:cSld>
  <p:clrMapOvr>
    <a:masterClrMapping/>
  </p:clrMapOvr>
  <p:transition spd="med" advClick="0">
    <p:fade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571021"/>
      </p:ext>
    </p:extLst>
  </p:cSld>
  <p:clrMapOvr>
    <a:masterClrMapping/>
  </p:clrMapOvr>
  <p:transition spd="med" advClick="0">
    <p:fade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854046"/>
      </p:ext>
    </p:extLst>
  </p:cSld>
  <p:clrMapOvr>
    <a:masterClrMapping/>
  </p:clrMapOvr>
  <p:transition spd="med" advClick="0">
    <p:fade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035979"/>
      </p:ext>
    </p:extLst>
  </p:cSld>
  <p:clrMapOvr>
    <a:masterClrMapping/>
  </p:clrMapOvr>
  <p:transition spd="med" advClick="0">
    <p:fade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32909"/>
      </p:ext>
    </p:extLst>
  </p:cSld>
  <p:clrMapOvr>
    <a:masterClrMapping/>
  </p:clrMapOvr>
  <p:transition spd="med" advClick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831451"/>
      </p:ext>
    </p:extLst>
  </p:cSld>
  <p:clrMapOvr>
    <a:masterClrMapping/>
  </p:clrMapOvr>
  <p:transition spd="med" advClick="0">
    <p:fade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0979086"/>
      </p:ext>
    </p:extLst>
  </p:cSld>
  <p:clrMapOvr>
    <a:masterClrMapping/>
  </p:clrMapOvr>
  <p:transition spd="med" advClick="0">
    <p:fade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58614766"/>
      </p:ext>
    </p:extLst>
  </p:cSld>
  <p:clrMapOvr>
    <a:masterClrMapping/>
  </p:clrMapOvr>
  <p:transition spd="med" advClick="0">
    <p:fade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331363"/>
      </p:ext>
    </p:extLst>
  </p:cSld>
  <p:clrMapOvr>
    <a:masterClrMapping/>
  </p:clrMapOvr>
  <p:transition spd="med" advClick="0">
    <p:fade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8452"/>
      </p:ext>
    </p:extLst>
  </p:cSld>
  <p:clrMapOvr>
    <a:masterClrMapping/>
  </p:clrMapOvr>
  <p:transition spd="med" advClick="0">
    <p:fade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923E13-7A7E-4D92-BBB5-1738861F244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71760366"/>
      </p:ext>
    </p:extLst>
  </p:cSld>
  <p:clrMapOvr>
    <a:masterClrMapping/>
  </p:clrMapOvr>
  <p:transition spd="med">
    <p:fade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1A4BE9-605A-4176-8161-94349E4905B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83551128"/>
      </p:ext>
    </p:extLst>
  </p:cSld>
  <p:clrMapOvr>
    <a:masterClrMapping/>
  </p:clrMapOvr>
  <p:transition spd="med">
    <p:fade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889F6A-9952-44E7-B516-C4B866C382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2351987"/>
      </p:ext>
    </p:extLst>
  </p:cSld>
  <p:clrMapOvr>
    <a:masterClrMapping/>
  </p:clrMapOvr>
  <p:transition spd="med">
    <p:fade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BC647-B746-4A67-B7CB-8E2209380FF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3146500"/>
      </p:ext>
    </p:extLst>
  </p:cSld>
  <p:clrMapOvr>
    <a:masterClrMapping/>
  </p:clrMapOvr>
  <p:transition spd="med">
    <p:fade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CBA22-4601-454C-BB02-8697428986F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7998992"/>
      </p:ext>
    </p:extLst>
  </p:cSld>
  <p:clrMapOvr>
    <a:masterClrMapping/>
  </p:clrMapOvr>
  <p:transition spd="med">
    <p:fade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CC8BC-CABB-4A39-8F68-9C5F63A3CFD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20087233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8409045"/>
      </p:ext>
    </p:extLst>
  </p:cSld>
  <p:clrMapOvr>
    <a:masterClrMapping/>
  </p:clrMapOvr>
  <p:transition spd="med" advClick="0">
    <p:fade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11A3F-7DC0-49C6-BE02-5D186B3EB7D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6012281"/>
      </p:ext>
    </p:extLst>
  </p:cSld>
  <p:clrMapOvr>
    <a:masterClrMapping/>
  </p:clrMapOvr>
  <p:transition spd="med">
    <p:fade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508B7-8217-4A07-B3F0-933E07AB557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5119882"/>
      </p:ext>
    </p:extLst>
  </p:cSld>
  <p:clrMapOvr>
    <a:masterClrMapping/>
  </p:clrMapOvr>
  <p:transition spd="med">
    <p:fade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72251-0466-4B2D-B80B-4407F893DE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43483185"/>
      </p:ext>
    </p:extLst>
  </p:cSld>
  <p:clrMapOvr>
    <a:masterClrMapping/>
  </p:clrMapOvr>
  <p:transition spd="med">
    <p:fade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76395-5526-4976-AA94-C4CC2A18112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15021102"/>
      </p:ext>
    </p:extLst>
  </p:cSld>
  <p:clrMapOvr>
    <a:masterClrMapping/>
  </p:clrMapOvr>
  <p:transition spd="med">
    <p:fade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BD77D-0D8A-4512-BD3B-A533F9D1023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0837693"/>
      </p:ext>
    </p:extLst>
  </p:cSld>
  <p:clrMapOvr>
    <a:masterClrMapping/>
  </p:clrMapOvr>
  <p:transition spd="med">
    <p:fade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BC9BD-CA82-4A77-8AB3-41E2ED3C5DE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28144846"/>
      </p:ext>
    </p:extLst>
  </p:cSld>
  <p:clrMapOvr>
    <a:masterClrMapping/>
  </p:clrMapOvr>
  <p:transition>
    <p:fade thruBlk="1"/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69330-D8D1-42AA-9250-5C5490EA75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6039270"/>
      </p:ext>
    </p:extLst>
  </p:cSld>
  <p:clrMapOvr>
    <a:masterClrMapping/>
  </p:clrMapOvr>
  <p:transition>
    <p:fade thruBlk="1"/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AB3AE-2969-4C97-8DBC-E83AEB207D9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20831547"/>
      </p:ext>
    </p:extLst>
  </p:cSld>
  <p:clrMapOvr>
    <a:masterClrMapping/>
  </p:clrMapOvr>
  <p:transition>
    <p:fade thruBlk="1"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5AF8F-9633-455C-8794-F7B45F740C8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31241313"/>
      </p:ext>
    </p:extLst>
  </p:cSld>
  <p:clrMapOvr>
    <a:masterClrMapping/>
  </p:clrMapOvr>
  <p:transition>
    <p:fade thruBlk="1"/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6BCA8-5210-486D-98D9-9802E9EB0D2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45859137"/>
      </p:ext>
    </p:extLst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831988"/>
      </p:ext>
    </p:extLst>
  </p:cSld>
  <p:clrMapOvr>
    <a:masterClrMapping/>
  </p:clrMapOvr>
  <p:transition spd="med" advClick="0">
    <p:fade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1CD43-E123-43EE-9E8A-7C25F5F588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25786269"/>
      </p:ext>
    </p:extLst>
  </p:cSld>
  <p:clrMapOvr>
    <a:masterClrMapping/>
  </p:clrMapOvr>
  <p:transition>
    <p:fade thruBlk="1"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8C977-5284-4247-8F02-E79B74B6C03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49973291"/>
      </p:ext>
    </p:extLst>
  </p:cSld>
  <p:clrMapOvr>
    <a:masterClrMapping/>
  </p:clrMapOvr>
  <p:transition>
    <p:fade thruBlk="1"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C0437C-FFD5-4AEA-8E0C-4D6EB3CE233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45167028"/>
      </p:ext>
    </p:extLst>
  </p:cSld>
  <p:clrMapOvr>
    <a:masterClrMapping/>
  </p:clrMapOvr>
  <p:transition>
    <p:fade thruBlk="1"/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76D3E-BB3E-4947-9B00-F6974E8F041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20489897"/>
      </p:ext>
    </p:extLst>
  </p:cSld>
  <p:clrMapOvr>
    <a:masterClrMapping/>
  </p:clrMapOvr>
  <p:transition>
    <p:fade thruBlk="1"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99E46-5345-4924-8A41-0B5F07F3782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29034950"/>
      </p:ext>
    </p:extLst>
  </p:cSld>
  <p:clrMapOvr>
    <a:masterClrMapping/>
  </p:clrMapOvr>
  <p:transition>
    <p:fade thruBlk="1"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FC293-BAF2-4FE9-B6DD-0FD548C867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46717881"/>
      </p:ext>
    </p:extLst>
  </p:cSld>
  <p:clrMapOvr>
    <a:masterClrMapping/>
  </p:clrMapOvr>
  <p:transition>
    <p:fade thruBlk="1"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CECBEE-A396-4A18-BDEB-3E613D325A4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0775586"/>
      </p:ext>
    </p:extLst>
  </p:cSld>
  <p:clrMapOvr>
    <a:masterClrMapping/>
  </p:clrMapOvr>
  <p:transition>
    <p:fade thruBlk="1"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78FE-65DC-47CB-B7F9-6AAAA786EAB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8002747"/>
      </p:ext>
    </p:extLst>
  </p:cSld>
  <p:clrMapOvr>
    <a:masterClrMapping/>
  </p:clrMapOvr>
  <p:transition>
    <p:fade thruBlk="1"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DC94C-727A-4CFF-870C-33DD354D2CF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0029428"/>
      </p:ext>
    </p:extLst>
  </p:cSld>
  <p:clrMapOvr>
    <a:masterClrMapping/>
  </p:clrMapOvr>
  <p:transition>
    <p:fade thruBlk="1"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55C84-75F5-472F-8B28-1CB03920DD6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48289242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18915"/>
      </p:ext>
    </p:extLst>
  </p:cSld>
  <p:clrMapOvr>
    <a:masterClrMapping/>
  </p:clrMapOvr>
  <p:transition spd="med" advClick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3547"/>
      </p:ext>
    </p:extLst>
  </p:cSld>
  <p:clrMapOvr>
    <a:masterClrMapping/>
  </p:clrMapOvr>
  <p:transition spd="med" advClick="0">
    <p:fade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F9E0A5-B550-422B-A512-44AC7157C40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00418205"/>
      </p:ext>
    </p:extLst>
  </p:cSld>
  <p:clrMapOvr>
    <a:masterClrMapping/>
  </p:clrMapOvr>
  <p:transition>
    <p:fade thruBlk="1"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9650BA-F32F-4E36-A742-CB9F607D94C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10804252"/>
      </p:ext>
    </p:extLst>
  </p:cSld>
  <p:clrMapOvr>
    <a:masterClrMapping/>
  </p:clrMapOvr>
  <p:transition>
    <p:fade thruBlk="1"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A8CA6-3E88-405D-9676-B169A412B37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9705969"/>
      </p:ext>
    </p:extLst>
  </p:cSld>
  <p:clrMapOvr>
    <a:masterClrMapping/>
  </p:clrMapOvr>
  <p:transition>
    <p:fade thruBlk="1"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4DE10-AA7E-4CE4-A577-5799453DB5C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60743218"/>
      </p:ext>
    </p:extLst>
  </p:cSld>
  <p:clrMapOvr>
    <a:masterClrMapping/>
  </p:clrMapOvr>
  <p:transition>
    <p:fade thruBlk="1"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2A838-940A-4770-B130-1A34645771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50186773"/>
      </p:ext>
    </p:extLst>
  </p:cSld>
  <p:clrMapOvr>
    <a:masterClrMapping/>
  </p:clrMapOvr>
  <p:transition>
    <p:fade thruBlk="1"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CBDDB-0490-4797-B0B6-2FBF9DD6FBC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34191499"/>
      </p:ext>
    </p:extLst>
  </p:cSld>
  <p:clrMapOvr>
    <a:masterClrMapping/>
  </p:clrMapOvr>
  <p:transition>
    <p:fade thruBlk="1"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3D0973-654D-426E-B42A-2E4760C33F3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9696221"/>
      </p:ext>
    </p:extLst>
  </p:cSld>
  <p:clrMapOvr>
    <a:masterClrMapping/>
  </p:clrMapOvr>
  <p:transition>
    <p:fade thruBlk="1"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7255D-1C46-4613-A244-5E2515202D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50575974"/>
      </p:ext>
    </p:extLst>
  </p:cSld>
  <p:clrMapOvr>
    <a:masterClrMapping/>
  </p:clrMapOvr>
  <p:transition>
    <p:fade thruBlk="1"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A110F-CF5B-4115-BB21-0F5B8F67FB6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02163619"/>
      </p:ext>
    </p:extLst>
  </p:cSld>
  <p:clrMapOvr>
    <a:masterClrMapping/>
  </p:clrMapOvr>
  <p:transition>
    <p:fade thruBlk="1"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82822-E157-4EAA-8A80-92400D3CE5E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560702"/>
      </p:ext>
    </p:extLst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16217"/>
      </p:ext>
    </p:extLst>
  </p:cSld>
  <p:clrMapOvr>
    <a:masterClrMapping/>
  </p:clrMapOvr>
  <p:transition spd="med" advClick="0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0B82F-105A-490B-9967-60794C9F5F9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83871294"/>
      </p:ext>
    </p:extLst>
  </p:cSld>
  <p:clrMapOvr>
    <a:masterClrMapping/>
  </p:clrMapOvr>
  <p:transition>
    <p:fade thruBlk="1"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D56CB-9B2A-4958-BA3F-7E38FFFDE12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6519343"/>
      </p:ext>
    </p:extLst>
  </p:cSld>
  <p:clrMapOvr>
    <a:masterClrMapping/>
  </p:clrMapOvr>
  <p:transition>
    <p:fade thruBlk="1"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F45F12-05F2-49E4-859B-ACFBCFCAA61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18470551"/>
      </p:ext>
    </p:extLst>
  </p:cSld>
  <p:clrMapOvr>
    <a:masterClrMapping/>
  </p:clrMapOvr>
  <p:transition>
    <p:fade thruBlk="1"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16FEB-7AB6-4A4E-9D61-02C166DC4CB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38773821"/>
      </p:ext>
    </p:extLst>
  </p:cSld>
  <p:clrMapOvr>
    <a:masterClrMapping/>
  </p:clrMapOvr>
  <p:transition>
    <p:fade thruBlk="1"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64822C-2137-4BBE-98AC-AB498E5773C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48076966"/>
      </p:ext>
    </p:extLst>
  </p:cSld>
  <p:clrMapOvr>
    <a:masterClrMapping/>
  </p:clrMapOvr>
  <p:transition>
    <p:fade thruBlk="1"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8B226-88B2-4862-839D-DABB6950A66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20113626"/>
      </p:ext>
    </p:extLst>
  </p:cSld>
  <p:clrMapOvr>
    <a:masterClrMapping/>
  </p:clrMapOvr>
  <p:transition>
    <p:fade thruBlk="1"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2A33B-8209-4C61-B37F-6C91FDCE30D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44115058"/>
      </p:ext>
    </p:extLst>
  </p:cSld>
  <p:clrMapOvr>
    <a:masterClrMapping/>
  </p:clrMapOvr>
  <p:transition>
    <p:fade thruBlk="1"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E8A53-612B-44B5-8E75-9A71F28616D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46338278"/>
      </p:ext>
    </p:extLst>
  </p:cSld>
  <p:clrMapOvr>
    <a:masterClrMapping/>
  </p:clrMapOvr>
  <p:transition>
    <p:fade thruBlk="1"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739369"/>
      </p:ext>
    </p:extLst>
  </p:cSld>
  <p:clrMapOvr>
    <a:masterClrMapping/>
  </p:clrMapOvr>
  <p:transition spd="med">
    <p:fade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889512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016127"/>
      </p:ext>
    </p:extLst>
  </p:cSld>
  <p:clrMapOvr>
    <a:masterClrMapping/>
  </p:clrMapOvr>
  <p:transition spd="med" advClick="0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71888951"/>
      </p:ext>
    </p:extLst>
  </p:cSld>
  <p:clrMapOvr>
    <a:masterClrMapping/>
  </p:clrMapOvr>
  <p:transition spd="med">
    <p:fade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892765"/>
      </p:ext>
    </p:extLst>
  </p:cSld>
  <p:clrMapOvr>
    <a:masterClrMapping/>
  </p:clrMapOvr>
  <p:transition spd="med">
    <p:fade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69819"/>
      </p:ext>
    </p:extLst>
  </p:cSld>
  <p:clrMapOvr>
    <a:masterClrMapping/>
  </p:clrMapOvr>
  <p:transition spd="med">
    <p:fade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79269"/>
      </p:ext>
    </p:extLst>
  </p:cSld>
  <p:clrMapOvr>
    <a:masterClrMapping/>
  </p:clrMapOvr>
  <p:transition spd="med">
    <p:fade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142854"/>
      </p:ext>
    </p:extLst>
  </p:cSld>
  <p:clrMapOvr>
    <a:masterClrMapping/>
  </p:clrMapOvr>
  <p:transition spd="med">
    <p:fade/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2461888"/>
      </p:ext>
    </p:extLst>
  </p:cSld>
  <p:clrMapOvr>
    <a:masterClrMapping/>
  </p:clrMapOvr>
  <p:transition spd="med">
    <p:fade/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9408081"/>
      </p:ext>
    </p:extLst>
  </p:cSld>
  <p:clrMapOvr>
    <a:masterClrMapping/>
  </p:clrMapOvr>
  <p:transition spd="med">
    <p:fade/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645850"/>
      </p:ext>
    </p:extLst>
  </p:cSld>
  <p:clrMapOvr>
    <a:masterClrMapping/>
  </p:clrMapOvr>
  <p:transition spd="med">
    <p:fade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14847"/>
      </p:ext>
    </p:extLst>
  </p:cSld>
  <p:clrMapOvr>
    <a:masterClrMapping/>
  </p:clrMapOvr>
  <p:transition spd="med">
    <p:fade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12177"/>
      </p:ext>
    </p:extLst>
  </p:cSld>
  <p:clrMapOvr>
    <a:masterClrMapping/>
  </p:clrMapOvr>
  <p:transition spd="med" advClick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28912610"/>
      </p:ext>
    </p:extLst>
  </p:cSld>
  <p:clrMapOvr>
    <a:masterClrMapping/>
  </p:clrMapOvr>
  <p:transition spd="med" advClick="0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806064"/>
      </p:ext>
    </p:extLst>
  </p:cSld>
  <p:clrMapOvr>
    <a:masterClrMapping/>
  </p:clrMapOvr>
  <p:transition spd="med" advClick="0">
    <p:fade/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2819588"/>
      </p:ext>
    </p:extLst>
  </p:cSld>
  <p:clrMapOvr>
    <a:masterClrMapping/>
  </p:clrMapOvr>
  <p:transition spd="med" advClick="0">
    <p:fade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375652"/>
      </p:ext>
    </p:extLst>
  </p:cSld>
  <p:clrMapOvr>
    <a:masterClrMapping/>
  </p:clrMapOvr>
  <p:transition spd="med" advClick="0">
    <p:fade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010818"/>
      </p:ext>
    </p:extLst>
  </p:cSld>
  <p:clrMapOvr>
    <a:masterClrMapping/>
  </p:clrMapOvr>
  <p:transition spd="med" advClick="0">
    <p:fade/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18164"/>
      </p:ext>
    </p:extLst>
  </p:cSld>
  <p:clrMapOvr>
    <a:masterClrMapping/>
  </p:clrMapOvr>
  <p:transition spd="med" advClick="0">
    <p:fade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67021"/>
      </p:ext>
    </p:extLst>
  </p:cSld>
  <p:clrMapOvr>
    <a:masterClrMapping/>
  </p:clrMapOvr>
  <p:transition spd="med" advClick="0">
    <p:fade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4856656"/>
      </p:ext>
    </p:extLst>
  </p:cSld>
  <p:clrMapOvr>
    <a:masterClrMapping/>
  </p:clrMapOvr>
  <p:transition spd="med" advClick="0">
    <p:fade/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697178"/>
      </p:ext>
    </p:extLst>
  </p:cSld>
  <p:clrMapOvr>
    <a:masterClrMapping/>
  </p:clrMapOvr>
  <p:transition spd="med" advClick="0">
    <p:fade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55443"/>
      </p:ext>
    </p:extLst>
  </p:cSld>
  <p:clrMapOvr>
    <a:masterClrMapping/>
  </p:clrMapOvr>
  <p:transition spd="med" advClick="0">
    <p:fade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591934"/>
      </p:ext>
    </p:extLst>
  </p:cSld>
  <p:clrMapOvr>
    <a:masterClrMapping/>
  </p:clrMapOvr>
  <p:transition spd="med" advClick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30" tIns="61067" rIns="122130" bIns="6106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57309931"/>
      </p:ext>
    </p:extLst>
  </p:cSld>
  <p:clrMapOvr>
    <a:masterClrMapping/>
  </p:clrMapOvr>
  <p:transition spd="med" advClick="0"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C0199-DEAE-4ECE-8BA7-914A902010D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1073606"/>
      </p:ext>
    </p:extLst>
  </p:cSld>
  <p:clrMapOvr>
    <a:masterClrMapping/>
  </p:clrMapOvr>
  <p:transition spd="med">
    <p:fade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E85B9-5640-48CF-BFF6-CF29975B46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25906564"/>
      </p:ext>
    </p:extLst>
  </p:cSld>
  <p:clrMapOvr>
    <a:masterClrMapping/>
  </p:clrMapOvr>
  <p:transition spd="med">
    <p:fade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FD589-487B-4DAD-AD97-960606F255B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83940617"/>
      </p:ext>
    </p:extLst>
  </p:cSld>
  <p:clrMapOvr>
    <a:masterClrMapping/>
  </p:clrMapOvr>
  <p:transition spd="med">
    <p:fade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96C9D-DDCD-48A7-826C-0D94DC5FC60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11342446"/>
      </p:ext>
    </p:extLst>
  </p:cSld>
  <p:clrMapOvr>
    <a:masterClrMapping/>
  </p:clrMapOvr>
  <p:transition spd="med">
    <p:fade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E61EF2-6583-4B94-BE4D-6CFCFC1D518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64057141"/>
      </p:ext>
    </p:extLst>
  </p:cSld>
  <p:clrMapOvr>
    <a:masterClrMapping/>
  </p:clrMapOvr>
  <p:transition spd="med">
    <p:fade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2AA713-9940-4C1D-B487-0DA9DC588D3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48437518"/>
      </p:ext>
    </p:extLst>
  </p:cSld>
  <p:clrMapOvr>
    <a:masterClrMapping/>
  </p:clrMapOvr>
  <p:transition spd="med">
    <p:fade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BB5F2-A2AE-440D-9F45-6E7A40D84DC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9388758"/>
      </p:ext>
    </p:extLst>
  </p:cSld>
  <p:clrMapOvr>
    <a:masterClrMapping/>
  </p:clrMapOvr>
  <p:transition spd="med">
    <p:fade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693B56-A319-4013-9971-FB5493B3350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97815779"/>
      </p:ext>
    </p:extLst>
  </p:cSld>
  <p:clrMapOvr>
    <a:masterClrMapping/>
  </p:clrMapOvr>
  <p:transition spd="med">
    <p:fade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139F9-03FF-43B0-B8A5-CDBAC1366E6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98458332"/>
      </p:ext>
    </p:extLst>
  </p:cSld>
  <p:clrMapOvr>
    <a:masterClrMapping/>
  </p:clrMapOvr>
  <p:transition spd="med">
    <p:fade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A21E4-FA2E-4C7C-96A0-5A160287AA7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61232094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76452"/>
      </p:ext>
    </p:extLst>
  </p:cSld>
  <p:clrMapOvr>
    <a:masterClrMapping/>
  </p:clrMapOvr>
  <p:transition spd="med" advClick="0"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AB6A5-0A10-4C81-A4BD-3DB57FBD8AC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09897120"/>
      </p:ext>
    </p:extLst>
  </p:cSld>
  <p:clrMapOvr>
    <a:masterClrMapping/>
  </p:clrMapOvr>
  <p:transition spd="med">
    <p:fade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43762-693E-42DD-A8A6-FBDA6512743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925593"/>
      </p:ext>
    </p:extLst>
  </p:cSld>
  <p:clrMapOvr>
    <a:masterClrMapping/>
  </p:clrMapOvr>
  <p:transition>
    <p:fade thruBlk="1"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76CE0-B364-4DF1-A08A-7896EE98B8F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4023157"/>
      </p:ext>
    </p:extLst>
  </p:cSld>
  <p:clrMapOvr>
    <a:masterClrMapping/>
  </p:clrMapOvr>
  <p:transition>
    <p:fade thruBlk="1"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B3E5A-E46C-4A90-ABF2-4A7C09DD0D1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2615154"/>
      </p:ext>
    </p:extLst>
  </p:cSld>
  <p:clrMapOvr>
    <a:masterClrMapping/>
  </p:clrMapOvr>
  <p:transition>
    <p:fade thruBlk="1"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23143-4B5C-4954-8EBA-AD9A2F483B2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3689733"/>
      </p:ext>
    </p:extLst>
  </p:cSld>
  <p:clrMapOvr>
    <a:masterClrMapping/>
  </p:clrMapOvr>
  <p:transition>
    <p:fade thruBlk="1"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38D1B1-05D7-4FE3-9708-896B44D2B7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9800641"/>
      </p:ext>
    </p:extLst>
  </p:cSld>
  <p:clrMapOvr>
    <a:masterClrMapping/>
  </p:clrMapOvr>
  <p:transition>
    <p:fade thruBlk="1"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95F81-B7E1-43CE-BA31-AC63BD5CCDA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65494078"/>
      </p:ext>
    </p:extLst>
  </p:cSld>
  <p:clrMapOvr>
    <a:masterClrMapping/>
  </p:clrMapOvr>
  <p:transition>
    <p:fade thruBlk="1"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9C378-2654-4341-802E-BCB84128F34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18906445"/>
      </p:ext>
    </p:extLst>
  </p:cSld>
  <p:clrMapOvr>
    <a:masterClrMapping/>
  </p:clrMapOvr>
  <p:transition>
    <p:fade thruBlk="1"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CA02A-3141-4DD9-90A9-94728F8B42C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51038625"/>
      </p:ext>
    </p:extLst>
  </p:cSld>
  <p:clrMapOvr>
    <a:masterClrMapping/>
  </p:clrMapOvr>
  <p:transition>
    <p:fade thruBlk="1"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B73EF-ED09-4336-95C2-F024777B4C8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32644832"/>
      </p:ext>
    </p:extLst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01690"/>
      </p:ext>
    </p:extLst>
  </p:cSld>
  <p:clrMapOvr>
    <a:masterClrMapping/>
  </p:clrMapOvr>
  <p:transition spd="med" advClick="0">
    <p:fad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5F6C2-4869-4B64-BBBE-CDDB5C3A95B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94283529"/>
      </p:ext>
    </p:extLst>
  </p:cSld>
  <p:clrMapOvr>
    <a:masterClrMapping/>
  </p:clrMapOvr>
  <p:transition>
    <p:fade thruBlk="1"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3F2A6B-0627-40C7-BF4A-978E429213B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95507899"/>
      </p:ext>
    </p:extLst>
  </p:cSld>
  <p:clrMapOvr>
    <a:masterClrMapping/>
  </p:clrMapOvr>
  <p:transition>
    <p:fade thruBlk="1"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7BA413-657D-421A-A082-AC2E0835B4F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7628892"/>
      </p:ext>
    </p:extLst>
  </p:cSld>
  <p:clrMapOvr>
    <a:masterClrMapping/>
  </p:clrMapOvr>
  <p:transition>
    <p:fade thruBlk="1"/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81BB6-3310-4C86-A764-92FA1E51DC5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39212354"/>
      </p:ext>
    </p:extLst>
  </p:cSld>
  <p:clrMapOvr>
    <a:masterClrMapping/>
  </p:clrMapOvr>
  <p:transition>
    <p:fade thruBlk="1"/>
  </p:transition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3B5F0-5D3A-41DE-8559-AFAF12DFE35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63853476"/>
      </p:ext>
    </p:extLst>
  </p:cSld>
  <p:clrMapOvr>
    <a:masterClrMapping/>
  </p:clrMapOvr>
  <p:transition>
    <p:fade thruBlk="1"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CB938-E1C7-4016-A8FC-735E65B9798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1730373"/>
      </p:ext>
    </p:extLst>
  </p:cSld>
  <p:clrMapOvr>
    <a:masterClrMapping/>
  </p:clrMapOvr>
  <p:transition>
    <p:fade thruBlk="1"/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0CCD1-33A6-4FCD-ADD5-FB6036D2DC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79490717"/>
      </p:ext>
    </p:extLst>
  </p:cSld>
  <p:clrMapOvr>
    <a:masterClrMapping/>
  </p:clrMapOvr>
  <p:transition>
    <p:fade thruBlk="1"/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D523A-1F12-4556-9DBC-FDE9CD2618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8121811"/>
      </p:ext>
    </p:extLst>
  </p:cSld>
  <p:clrMapOvr>
    <a:masterClrMapping/>
  </p:clrMapOvr>
  <p:transition>
    <p:fade thruBlk="1"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3CD46-03D5-4C96-87ED-98FCF9161B3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32413533"/>
      </p:ext>
    </p:extLst>
  </p:cSld>
  <p:clrMapOvr>
    <a:masterClrMapping/>
  </p:clrMapOvr>
  <p:transition>
    <p:fade thruBlk="1"/>
  </p:transition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6A303-E13B-433D-B27D-976DAD0AD9F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89627942"/>
      </p:ext>
    </p:extLst>
  </p:cSld>
  <p:clrMapOvr>
    <a:masterClrMapping/>
  </p:clrMapOvr>
  <p:transition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31842-820C-42D1-97CC-BEC9CA0545F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79892310"/>
      </p:ext>
    </p:extLst>
  </p:cSld>
  <p:clrMapOvr>
    <a:masterClrMapping/>
  </p:clrMapOvr>
  <p:transition spd="med" advClick="0">
    <p:fade/>
  </p:transition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6FD56-437B-499A-BA63-A66DCEDD11E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69559645"/>
      </p:ext>
    </p:extLst>
  </p:cSld>
  <p:clrMapOvr>
    <a:masterClrMapping/>
  </p:clrMapOvr>
  <p:transition>
    <p:fade thruBlk="1"/>
  </p:transition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57437-E289-43F7-8426-3346BE9F17A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22958111"/>
      </p:ext>
    </p:extLst>
  </p:cSld>
  <p:clrMapOvr>
    <a:masterClrMapping/>
  </p:clrMapOvr>
  <p:transition>
    <p:fade thruBlk="1"/>
  </p:transition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64391A-AB9B-42E9-8625-E9FE8748C0F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00047011"/>
      </p:ext>
    </p:extLst>
  </p:cSld>
  <p:clrMapOvr>
    <a:masterClrMapping/>
  </p:clrMapOvr>
  <p:transition>
    <p:fade thruBlk="1"/>
  </p:transition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23C01-B53D-4CF9-8F73-CB7F2564B7A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69626593"/>
      </p:ext>
    </p:extLst>
  </p:cSld>
  <p:clrMapOvr>
    <a:masterClrMapping/>
  </p:clrMapOvr>
  <p:transition>
    <p:fade thruBlk="1"/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BFF28-BFC1-456C-B2BE-07C9EE438F9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46225309"/>
      </p:ext>
    </p:extLst>
  </p:cSld>
  <p:clrMapOvr>
    <a:masterClrMapping/>
  </p:clrMapOvr>
  <p:transition>
    <p:fade thruBlk="1"/>
  </p:transition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CE8FA-D193-4832-B074-63CF4427C6E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9625003"/>
      </p:ext>
    </p:extLst>
  </p:cSld>
  <p:clrMapOvr>
    <a:masterClrMapping/>
  </p:clrMapOvr>
  <p:transition>
    <p:fade thruBlk="1"/>
  </p:transition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F33CC2-7134-49D7-8ACC-D8D395FDDC4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5772871"/>
      </p:ext>
    </p:extLst>
  </p:cSld>
  <p:clrMapOvr>
    <a:masterClrMapping/>
  </p:clrMapOvr>
  <p:transition>
    <p:fade thruBlk="1"/>
  </p:transition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BB6E5F-066A-4C61-83D2-A1D402128A1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280905"/>
      </p:ext>
    </p:extLst>
  </p:cSld>
  <p:clrMapOvr>
    <a:masterClrMapping/>
  </p:clrMapOvr>
  <p:transition>
    <p:fade thruBlk="1"/>
  </p:transition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B7AEED-9C94-46A5-B8E7-4619BC987C3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87000415"/>
      </p:ext>
    </p:extLst>
  </p:cSld>
  <p:clrMapOvr>
    <a:masterClrMapping/>
  </p:clrMapOvr>
  <p:transition>
    <p:fade thruBlk="1"/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BDA7E-8C11-4388-B4CA-0EE851A7797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3641821"/>
      </p:ext>
    </p:extLst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D9F00D-250B-44A9-82AF-F24AD8013EF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37466599"/>
      </p:ext>
    </p:extLst>
  </p:cSld>
  <p:clrMapOvr>
    <a:masterClrMapping/>
  </p:clrMapOvr>
  <p:transition spd="med" advClick="0">
    <p:fade/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348FC6-5413-4CCC-B1FA-312215E1710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40168107"/>
      </p:ext>
    </p:extLst>
  </p:cSld>
  <p:clrMapOvr>
    <a:masterClrMapping/>
  </p:clrMapOvr>
  <p:transition>
    <p:fade thruBlk="1"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14531-2C4F-4C5E-A985-B9D92F82FD4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81809958"/>
      </p:ext>
    </p:extLst>
  </p:cSld>
  <p:clrMapOvr>
    <a:masterClrMapping/>
  </p:clrMapOvr>
  <p:transition>
    <p:fade thruBlk="1"/>
  </p:transition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A3EFB-18F7-41C1-A230-02A8D888E5A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9616742"/>
      </p:ext>
    </p:extLst>
  </p:cSld>
  <p:clrMapOvr>
    <a:masterClrMapping/>
  </p:clrMapOvr>
  <p:transition>
    <p:fade thruBlk="1"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EF09A-43AC-4249-BAA6-AF941E362EA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64055784"/>
      </p:ext>
    </p:extLst>
  </p:cSld>
  <p:clrMapOvr>
    <a:masterClrMapping/>
  </p:clrMapOvr>
  <p:transition>
    <p:fade thruBlk="1"/>
  </p:transition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36127"/>
      </p:ext>
    </p:extLst>
  </p:cSld>
  <p:clrMapOvr>
    <a:masterClrMapping/>
  </p:clrMapOvr>
  <p:transition spd="med">
    <p:fade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285910"/>
      </p:ext>
    </p:extLst>
  </p:cSld>
  <p:clrMapOvr>
    <a:masterClrMapping/>
  </p:clrMapOvr>
  <p:transition spd="med">
    <p:fade/>
  </p:transition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42943698"/>
      </p:ext>
    </p:extLst>
  </p:cSld>
  <p:clrMapOvr>
    <a:masterClrMapping/>
  </p:clrMapOvr>
  <p:transition spd="med">
    <p:fade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600268"/>
      </p:ext>
    </p:extLst>
  </p:cSld>
  <p:clrMapOvr>
    <a:masterClrMapping/>
  </p:clrMapOvr>
  <p:transition spd="med">
    <p:fade/>
  </p:transition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40581"/>
      </p:ext>
    </p:extLst>
  </p:cSld>
  <p:clrMapOvr>
    <a:masterClrMapping/>
  </p:clrMapOvr>
  <p:transition spd="med">
    <p:fade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93024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FBF53-D004-45EF-95E8-DEDC528C2FB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93756176"/>
      </p:ext>
    </p:extLst>
  </p:cSld>
  <p:clrMapOvr>
    <a:masterClrMapping/>
  </p:clrMapOvr>
  <p:transition spd="med" advClick="0">
    <p:fade/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755601"/>
      </p:ext>
    </p:extLst>
  </p:cSld>
  <p:clrMapOvr>
    <a:masterClrMapping/>
  </p:clrMapOvr>
  <p:transition spd="med">
    <p:fade/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6561029"/>
      </p:ext>
    </p:extLst>
  </p:cSld>
  <p:clrMapOvr>
    <a:masterClrMapping/>
  </p:clrMapOvr>
  <p:transition spd="med">
    <p:fade/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8465750"/>
      </p:ext>
    </p:extLst>
  </p:cSld>
  <p:clrMapOvr>
    <a:masterClrMapping/>
  </p:clrMapOvr>
  <p:transition spd="med">
    <p:fade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802063"/>
      </p:ext>
    </p:extLst>
  </p:cSld>
  <p:clrMapOvr>
    <a:masterClrMapping/>
  </p:clrMapOvr>
  <p:transition spd="med">
    <p:fade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7784"/>
      </p:ext>
    </p:extLst>
  </p:cSld>
  <p:clrMapOvr>
    <a:masterClrMapping/>
  </p:clrMapOvr>
  <p:transition spd="med">
    <p:fade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566294"/>
      </p:ext>
    </p:extLst>
  </p:cSld>
  <p:clrMapOvr>
    <a:masterClrMapping/>
  </p:clrMapOvr>
  <p:transition spd="med" advClick="0">
    <p:fade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295728"/>
      </p:ext>
    </p:extLst>
  </p:cSld>
  <p:clrMapOvr>
    <a:masterClrMapping/>
  </p:clrMapOvr>
  <p:transition spd="med" advClick="0">
    <p:fade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030102"/>
      </p:ext>
    </p:extLst>
  </p:cSld>
  <p:clrMapOvr>
    <a:masterClrMapping/>
  </p:clrMapOvr>
  <p:transition spd="med" advClick="0">
    <p:fade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34654"/>
      </p:ext>
    </p:extLst>
  </p:cSld>
  <p:clrMapOvr>
    <a:masterClrMapping/>
  </p:clrMapOvr>
  <p:transition spd="med" advClick="0">
    <p:fade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157094"/>
      </p:ext>
    </p:extLst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458926"/>
      </p:ext>
    </p:extLst>
  </p:cSld>
  <p:clrMapOvr>
    <a:masterClrMapping/>
  </p:clrMapOvr>
  <p:transition spd="med" advClick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4FA32-1BD7-44F5-ABD9-202E87861FF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81948637"/>
      </p:ext>
    </p:extLst>
  </p:cSld>
  <p:clrMapOvr>
    <a:masterClrMapping/>
  </p:clrMapOvr>
  <p:transition spd="med" advClick="0">
    <p:fade/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58844"/>
      </p:ext>
    </p:extLst>
  </p:cSld>
  <p:clrMapOvr>
    <a:masterClrMapping/>
  </p:clrMapOvr>
  <p:transition spd="med" advClick="0">
    <p:fade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002042"/>
      </p:ext>
    </p:extLst>
  </p:cSld>
  <p:clrMapOvr>
    <a:masterClrMapping/>
  </p:clrMapOvr>
  <p:transition spd="med" advClick="0">
    <p:fade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0985712"/>
      </p:ext>
    </p:extLst>
  </p:cSld>
  <p:clrMapOvr>
    <a:masterClrMapping/>
  </p:clrMapOvr>
  <p:transition spd="med" advClick="0">
    <p:fade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31282704"/>
      </p:ext>
    </p:extLst>
  </p:cSld>
  <p:clrMapOvr>
    <a:masterClrMapping/>
  </p:clrMapOvr>
  <p:transition spd="med" advClick="0">
    <p:fade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361289"/>
      </p:ext>
    </p:extLst>
  </p:cSld>
  <p:clrMapOvr>
    <a:masterClrMapping/>
  </p:clrMapOvr>
  <p:transition spd="med" advClick="0">
    <p:fade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334767"/>
      </p:ext>
    </p:extLst>
  </p:cSld>
  <p:clrMapOvr>
    <a:masterClrMapping/>
  </p:clrMapOvr>
  <p:transition spd="med" advClick="0">
    <p:fade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6F3EE-757E-42EA-94D8-468DEB34824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65870407"/>
      </p:ext>
    </p:extLst>
  </p:cSld>
  <p:clrMapOvr>
    <a:masterClrMapping/>
  </p:clrMapOvr>
  <p:transition spd="med">
    <p:fade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FE479-3A8D-4D53-9FD8-B0E87456470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77703595"/>
      </p:ext>
    </p:extLst>
  </p:cSld>
  <p:clrMapOvr>
    <a:masterClrMapping/>
  </p:clrMapOvr>
  <p:transition spd="med">
    <p:fade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F57AD-450E-432B-B9F8-BB39F273B33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51534650"/>
      </p:ext>
    </p:extLst>
  </p:cSld>
  <p:clrMapOvr>
    <a:masterClrMapping/>
  </p:clrMapOvr>
  <p:transition spd="med">
    <p:fade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FECF7-8B1A-44DD-9AF2-788391C644E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6075930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B7574-D7FB-4898-813F-25D4728F655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12188327"/>
      </p:ext>
    </p:extLst>
  </p:cSld>
  <p:clrMapOvr>
    <a:masterClrMapping/>
  </p:clrMapOvr>
  <p:transition spd="med" advClick="0">
    <p:fade/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F428AB-5992-4ACE-91A3-0489A871497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07558605"/>
      </p:ext>
    </p:extLst>
  </p:cSld>
  <p:clrMapOvr>
    <a:masterClrMapping/>
  </p:clrMapOvr>
  <p:transition spd="med">
    <p:fade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C662CE-A473-4E86-9D9F-49FEC834402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90122125"/>
      </p:ext>
    </p:extLst>
  </p:cSld>
  <p:clrMapOvr>
    <a:masterClrMapping/>
  </p:clrMapOvr>
  <p:transition spd="med">
    <p:fade/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280A1-4C95-4817-8B24-FA229A73F76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69083796"/>
      </p:ext>
    </p:extLst>
  </p:cSld>
  <p:clrMapOvr>
    <a:masterClrMapping/>
  </p:clrMapOvr>
  <p:transition spd="med">
    <p:fade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71A20-6382-45A0-AA50-ACFFF02B793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22814858"/>
      </p:ext>
    </p:extLst>
  </p:cSld>
  <p:clrMapOvr>
    <a:masterClrMapping/>
  </p:clrMapOvr>
  <p:transition spd="med">
    <p:fade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701F5-3667-40AB-B306-9C5F27432ED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75771699"/>
      </p:ext>
    </p:extLst>
  </p:cSld>
  <p:clrMapOvr>
    <a:masterClrMapping/>
  </p:clrMapOvr>
  <p:transition spd="med">
    <p:fade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9BC8C-2000-4BCB-994D-6DBB22A7792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33030129"/>
      </p:ext>
    </p:extLst>
  </p:cSld>
  <p:clrMapOvr>
    <a:masterClrMapping/>
  </p:clrMapOvr>
  <p:transition spd="med">
    <p:fade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31D11-FC8F-4CD5-B451-8DCBF000D80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28848850"/>
      </p:ext>
    </p:extLst>
  </p:cSld>
  <p:clrMapOvr>
    <a:masterClrMapping/>
  </p:clrMapOvr>
  <p:transition spd="med">
    <p:fade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8E783-A1EE-4720-8254-5336C861356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02341500"/>
      </p:ext>
    </p:extLst>
  </p:cSld>
  <p:clrMapOvr>
    <a:masterClrMapping/>
  </p:clrMapOvr>
  <p:transition>
    <p:fade thruBlk="1"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98D79-DDA0-4EFC-83BC-ECC44FE875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40043927"/>
      </p:ext>
    </p:extLst>
  </p:cSld>
  <p:clrMapOvr>
    <a:masterClrMapping/>
  </p:clrMapOvr>
  <p:transition>
    <p:fade thruBlk="1"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8C966-6E9D-4130-B180-67D41041D00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84313342"/>
      </p:ext>
    </p:extLst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FC9E3E-B075-4D1B-9397-BFF11F3AD6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99400554"/>
      </p:ext>
    </p:extLst>
  </p:cSld>
  <p:clrMapOvr>
    <a:masterClrMapping/>
  </p:clrMapOvr>
  <p:transition spd="med" advClick="0">
    <p:fade/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DFA5-2E26-4727-98EE-753B562D796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81125839"/>
      </p:ext>
    </p:extLst>
  </p:cSld>
  <p:clrMapOvr>
    <a:masterClrMapping/>
  </p:clrMapOvr>
  <p:transition>
    <p:fade thruBlk="1"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A8DA21-2B70-4117-9B81-29093CE123F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10473480"/>
      </p:ext>
    </p:extLst>
  </p:cSld>
  <p:clrMapOvr>
    <a:masterClrMapping/>
  </p:clrMapOvr>
  <p:transition>
    <p:fade thruBlk="1"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77DCD-FEF6-479E-A965-73CA2220E9C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87084148"/>
      </p:ext>
    </p:extLst>
  </p:cSld>
  <p:clrMapOvr>
    <a:masterClrMapping/>
  </p:clrMapOvr>
  <p:transition>
    <p:fade thruBlk="1"/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270E93-7DE0-4EE9-81DC-A9281CB1C04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40764203"/>
      </p:ext>
    </p:extLst>
  </p:cSld>
  <p:clrMapOvr>
    <a:masterClrMapping/>
  </p:clrMapOvr>
  <p:transition>
    <p:fade thruBlk="1"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A8F9B0-8327-49BC-A088-0C9E4A86A74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64099949"/>
      </p:ext>
    </p:extLst>
  </p:cSld>
  <p:clrMapOvr>
    <a:masterClrMapping/>
  </p:clrMapOvr>
  <p:transition>
    <p:fade thruBlk="1"/>
  </p:transition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61803-7E10-4D12-B824-4865BA42BC0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1132852"/>
      </p:ext>
    </p:extLst>
  </p:cSld>
  <p:clrMapOvr>
    <a:masterClrMapping/>
  </p:clrMapOvr>
  <p:transition>
    <p:fade thruBlk="1"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39B59-99DC-4736-B0D9-066EE597230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54643662"/>
      </p:ext>
    </p:extLst>
  </p:cSld>
  <p:clrMapOvr>
    <a:masterClrMapping/>
  </p:clrMapOvr>
  <p:transition>
    <p:fade thruBlk="1"/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F12DA-8194-438E-994E-F60867B7151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75261236"/>
      </p:ext>
    </p:extLst>
  </p:cSld>
  <p:clrMapOvr>
    <a:masterClrMapping/>
  </p:clrMapOvr>
  <p:transition>
    <p:fade thruBlk="1"/>
  </p:transition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12110D-8478-4855-B787-9DBE89D902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2818654"/>
      </p:ext>
    </p:extLst>
  </p:cSld>
  <p:clrMapOvr>
    <a:masterClrMapping/>
  </p:clrMapOvr>
  <p:transition>
    <p:fade thruBlk="1"/>
  </p:transition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EE2EA-C60C-4730-B1A5-3FD5BC0C43C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74947494"/>
      </p:ext>
    </p:extLst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2406E5-2CC3-4025-979A-9D82E89411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41218441"/>
      </p:ext>
    </p:extLst>
  </p:cSld>
  <p:clrMapOvr>
    <a:masterClrMapping/>
  </p:clrMapOvr>
  <p:transition spd="med" advClick="0">
    <p:fade/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8A3C3-CB98-48EE-A650-382FD281526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1622093"/>
      </p:ext>
    </p:extLst>
  </p:cSld>
  <p:clrMapOvr>
    <a:masterClrMapping/>
  </p:clrMapOvr>
  <p:transition>
    <p:fade thruBlk="1"/>
  </p:transition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C6D1-FF5F-4F79-9BF7-B12B85B5CF5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8806608"/>
      </p:ext>
    </p:extLst>
  </p:cSld>
  <p:clrMapOvr>
    <a:masterClrMapping/>
  </p:clrMapOvr>
  <p:transition>
    <p:fade thruBlk="1"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7682A-C623-47BD-ACA0-AD99A60DEAF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30099436"/>
      </p:ext>
    </p:extLst>
  </p:cSld>
  <p:clrMapOvr>
    <a:masterClrMapping/>
  </p:clrMapOvr>
  <p:transition>
    <p:fade thruBlk="1"/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422CC-86E3-44E0-B6A1-2A2C9182BE6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34483265"/>
      </p:ext>
    </p:extLst>
  </p:cSld>
  <p:clrMapOvr>
    <a:masterClrMapping/>
  </p:clrMapOvr>
  <p:transition>
    <p:fade thruBlk="1"/>
  </p:transition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4B25A3-A0D4-4AB9-A2A8-0787BB2655D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63715322"/>
      </p:ext>
    </p:extLst>
  </p:cSld>
  <p:clrMapOvr>
    <a:masterClrMapping/>
  </p:clrMapOvr>
  <p:transition>
    <p:fade thruBlk="1"/>
  </p:transition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1C706-885C-4016-888D-3C39CC8FA13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5970777"/>
      </p:ext>
    </p:extLst>
  </p:cSld>
  <p:clrMapOvr>
    <a:masterClrMapping/>
  </p:clrMapOvr>
  <p:transition>
    <p:fade thruBlk="1"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03D2D-7E02-4F74-8722-EF77C32C68F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0703945"/>
      </p:ext>
    </p:extLst>
  </p:cSld>
  <p:clrMapOvr>
    <a:masterClrMapping/>
  </p:clrMapOvr>
  <p:transition>
    <p:fade thruBlk="1"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909A8-ABC0-43D8-9105-57155C8B3D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39281292"/>
      </p:ext>
    </p:extLst>
  </p:cSld>
  <p:clrMapOvr>
    <a:masterClrMapping/>
  </p:clrMapOvr>
  <p:transition>
    <p:fade thruBlk="1"/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700F3-E69C-49F7-A235-CDD777B6E4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63544707"/>
      </p:ext>
    </p:extLst>
  </p:cSld>
  <p:clrMapOvr>
    <a:masterClrMapping/>
  </p:clrMapOvr>
  <p:transition>
    <p:fade thruBlk="1"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3F413-BD31-416C-9899-4A589E08EE7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44591610"/>
      </p:ext>
    </p:extLst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D5EA21-B0B0-4768-B03E-EE0474781C3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3346437"/>
      </p:ext>
    </p:extLst>
  </p:cSld>
  <p:clrMapOvr>
    <a:masterClrMapping/>
  </p:clrMapOvr>
  <p:transition spd="med" advClick="0">
    <p:fade/>
  </p:transition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57E6F-9662-4613-9314-5769373A56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36626341"/>
      </p:ext>
    </p:extLst>
  </p:cSld>
  <p:clrMapOvr>
    <a:masterClrMapping/>
  </p:clrMapOvr>
  <p:transition>
    <p:fade thruBlk="1"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84748-CCC4-4058-9619-F81D595D638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2573815"/>
      </p:ext>
    </p:extLst>
  </p:cSld>
  <p:clrMapOvr>
    <a:masterClrMapping/>
  </p:clrMapOvr>
  <p:transition>
    <p:fade thruBlk="1"/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57AB8-6007-4B5A-9147-5A8A586BFF3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35555008"/>
      </p:ext>
    </p:extLst>
  </p:cSld>
  <p:clrMapOvr>
    <a:masterClrMapping/>
  </p:clrMapOvr>
  <p:transition>
    <p:fade thruBlk="1"/>
  </p:transition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E5D98-1E2D-435B-B5E8-402E32C13E7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15069773"/>
      </p:ext>
    </p:extLst>
  </p:cSld>
  <p:clrMapOvr>
    <a:masterClrMapping/>
  </p:clrMapOvr>
  <p:transition>
    <p:fade thruBlk="1"/>
  </p:transition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46D98F-939F-4D90-AAA0-2BBE6381827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9658710"/>
      </p:ext>
    </p:extLst>
  </p:cSld>
  <p:clrMapOvr>
    <a:masterClrMapping/>
  </p:clrMapOvr>
  <p:transition>
    <p:fade thruBlk="1"/>
  </p:transition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3B73A-F135-45D9-925F-53A2C9D113A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5613965"/>
      </p:ext>
    </p:extLst>
  </p:cSld>
  <p:clrMapOvr>
    <a:masterClrMapping/>
  </p:clrMapOvr>
  <p:transition>
    <p:fade thruBlk="1"/>
  </p:transition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B7B33-AFD7-4BB3-9779-1368AFD56A4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73634864"/>
      </p:ext>
    </p:extLst>
  </p:cSld>
  <p:clrMapOvr>
    <a:masterClrMapping/>
  </p:clrMapOvr>
  <p:transition>
    <p:fade thruBlk="1"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5B8E9-A021-4BA7-B142-D498E0F20E4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38869023"/>
      </p:ext>
    </p:extLst>
  </p:cSld>
  <p:clrMapOvr>
    <a:masterClrMapping/>
  </p:clrMapOvr>
  <p:transition>
    <p:fade thruBlk="1"/>
  </p:transition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1E441A-AC6C-4FEA-B57C-507BB3D988D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67328064"/>
      </p:ext>
    </p:extLst>
  </p:cSld>
  <p:clrMapOvr>
    <a:masterClrMapping/>
  </p:clrMapOvr>
  <p:transition>
    <p:fade thruBlk="1"/>
  </p:transition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9E2CBD-5B98-48A4-B6F5-A7D5462999A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666709"/>
      </p:ext>
    </p:extLst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20" tIns="61063" rIns="122120" bIns="61063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D2B485-3081-4189-9280-7CAF7979138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80204732"/>
      </p:ext>
    </p:extLst>
  </p:cSld>
  <p:clrMapOvr>
    <a:masterClrMapping/>
  </p:clrMapOvr>
  <p:transition spd="med" advClick="0">
    <p:fade/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469070"/>
      </p:ext>
    </p:extLst>
  </p:cSld>
  <p:clrMapOvr>
    <a:masterClrMapping/>
  </p:clrMapOvr>
  <p:transition spd="med" advClick="0">
    <p:fade/>
  </p:transition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52928"/>
      </p:ext>
    </p:extLst>
  </p:cSld>
  <p:clrMapOvr>
    <a:masterClrMapping/>
  </p:clrMapOvr>
  <p:transition spd="med" advClick="0">
    <p:fade/>
  </p:transition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1686332"/>
      </p:ext>
    </p:extLst>
  </p:cSld>
  <p:clrMapOvr>
    <a:masterClrMapping/>
  </p:clrMapOvr>
  <p:transition spd="med" advClick="0">
    <p:fade/>
  </p:transition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804728"/>
      </p:ext>
    </p:extLst>
  </p:cSld>
  <p:clrMapOvr>
    <a:masterClrMapping/>
  </p:clrMapOvr>
  <p:transition spd="med" advClick="0">
    <p:fade/>
  </p:transition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31249"/>
      </p:ext>
    </p:extLst>
  </p:cSld>
  <p:clrMapOvr>
    <a:masterClrMapping/>
  </p:clrMapOvr>
  <p:transition spd="med" advClick="0">
    <p:fade/>
  </p:transition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344483"/>
      </p:ext>
    </p:extLst>
  </p:cSld>
  <p:clrMapOvr>
    <a:masterClrMapping/>
  </p:clrMapOvr>
  <p:transition spd="med" advClick="0">
    <p:fade/>
  </p:transition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601720"/>
      </p:ext>
    </p:extLst>
  </p:cSld>
  <p:clrMapOvr>
    <a:masterClrMapping/>
  </p:clrMapOvr>
  <p:transition spd="med" advClick="0">
    <p:fade/>
  </p:transition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0389933"/>
      </p:ext>
    </p:extLst>
  </p:cSld>
  <p:clrMapOvr>
    <a:masterClrMapping/>
  </p:clrMapOvr>
  <p:transition spd="med" advClick="0">
    <p:fade/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202" tIns="61101" rIns="122202" bIns="6110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8803102"/>
      </p:ext>
    </p:extLst>
  </p:cSld>
  <p:clrMapOvr>
    <a:masterClrMapping/>
  </p:clrMapOvr>
  <p:transition spd="med" advClick="0">
    <p:fade/>
  </p:transition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00217"/>
      </p:ext>
    </p:extLst>
  </p:cSld>
  <p:clrMapOvr>
    <a:masterClrMapping/>
  </p:clrMapOvr>
  <p:transition spd="med" advClick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FB8AE-D64F-4C04-8D60-7217816778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34396450"/>
      </p:ext>
    </p:extLst>
  </p:cSld>
  <p:clrMapOvr>
    <a:masterClrMapping/>
  </p:clrMapOvr>
  <p:transition spd="med" advClick="0">
    <p:fade/>
  </p:transition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189877"/>
      </p:ext>
    </p:extLst>
  </p:cSld>
  <p:clrMapOvr>
    <a:masterClrMapping/>
  </p:clrMapOvr>
  <p:transition spd="med" advClick="0">
    <p:fade/>
  </p:transition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188DC-E85F-4054-AE4D-7BACEC8A95C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2689142"/>
      </p:ext>
    </p:extLst>
  </p:cSld>
  <p:clrMapOvr>
    <a:masterClrMapping/>
  </p:clrMapOvr>
  <p:transition spd="med" advClick="0">
    <p:fade/>
  </p:transition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666BE-6706-4776-84CA-1E6A7292A19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90247381"/>
      </p:ext>
    </p:extLst>
  </p:cSld>
  <p:clrMapOvr>
    <a:masterClrMapping/>
  </p:clrMapOvr>
  <p:transition spd="med" advClick="0">
    <p:fade/>
  </p:transition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FA8E3-4EBC-4624-ACF7-24C6D795EF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72313717"/>
      </p:ext>
    </p:extLst>
  </p:cSld>
  <p:clrMapOvr>
    <a:masterClrMapping/>
  </p:clrMapOvr>
  <p:transition spd="med" advClick="0">
    <p:fade/>
  </p:transition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B49F4A-9389-4169-B988-E6AC68DBE59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14362483"/>
      </p:ext>
    </p:extLst>
  </p:cSld>
  <p:clrMapOvr>
    <a:masterClrMapping/>
  </p:clrMapOvr>
  <p:transition spd="med" advClick="0">
    <p:fade/>
  </p:transition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D9AF-9EDA-426E-92CA-A9923FAD58B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03368340"/>
      </p:ext>
    </p:extLst>
  </p:cSld>
  <p:clrMapOvr>
    <a:masterClrMapping/>
  </p:clrMapOvr>
  <p:transition spd="med" advClick="0">
    <p:fade/>
  </p:transition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77BF0-D442-4B8E-93FC-6B3EDFC676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8769492"/>
      </p:ext>
    </p:extLst>
  </p:cSld>
  <p:clrMapOvr>
    <a:masterClrMapping/>
  </p:clrMapOvr>
  <p:transition spd="med" advClick="0">
    <p:fade/>
  </p:transition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EE742-7F3D-41DD-B077-ED40901D9F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35453321"/>
      </p:ext>
    </p:extLst>
  </p:cSld>
  <p:clrMapOvr>
    <a:masterClrMapping/>
  </p:clrMapOvr>
  <p:transition spd="med" advClick="0">
    <p:fade/>
  </p:transition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A0C58-2A59-4BC2-861F-36A9C302DBA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11279094"/>
      </p:ext>
    </p:extLst>
  </p:cSld>
  <p:clrMapOvr>
    <a:masterClrMapping/>
  </p:clrMapOvr>
  <p:transition spd="med" advClick="0">
    <p:fade/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92" tIns="61097" rIns="122192" bIns="6109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9153F-C9DD-49A2-9DC2-B1A04A5A1D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85216427"/>
      </p:ext>
    </p:extLst>
  </p:cSld>
  <p:clrMapOvr>
    <a:masterClrMapping/>
  </p:clrMapOvr>
  <p:transition spd="med" advClick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A0463-492D-4816-A728-AB86431F9B8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98455983"/>
      </p:ext>
    </p:extLst>
  </p:cSld>
  <p:clrMapOvr>
    <a:masterClrMapping/>
  </p:clrMapOvr>
  <p:transition spd="med" advClick="0">
    <p:fade/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9A20C8-CDB1-49E8-A437-788A0829DB4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56008356"/>
      </p:ext>
    </p:extLst>
  </p:cSld>
  <p:clrMapOvr>
    <a:masterClrMapping/>
  </p:clrMapOvr>
  <p:transition spd="med" advClick="0">
    <p:fade/>
  </p:transition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B187F-D1E2-4E6A-8BF1-FE0180F6D8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84280515"/>
      </p:ext>
    </p:extLst>
  </p:cSld>
  <p:clrMapOvr>
    <a:masterClrMapping/>
  </p:clrMapOvr>
  <p:transition spd="med" advClick="0">
    <p:fade/>
  </p:transition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023183"/>
      </p:ext>
    </p:extLst>
  </p:cSld>
  <p:clrMapOvr>
    <a:masterClrMapping/>
  </p:clrMapOvr>
  <p:transition spd="med" advClick="0">
    <p:fade/>
  </p:transition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8160"/>
      </p:ext>
    </p:extLst>
  </p:cSld>
  <p:clrMapOvr>
    <a:masterClrMapping/>
  </p:clrMapOvr>
  <p:transition spd="med" advClick="0">
    <p:fade/>
  </p:transition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1748279"/>
      </p:ext>
    </p:extLst>
  </p:cSld>
  <p:clrMapOvr>
    <a:masterClrMapping/>
  </p:clrMapOvr>
  <p:transition spd="med" advClick="0">
    <p:fade/>
  </p:transition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536230"/>
      </p:ext>
    </p:extLst>
  </p:cSld>
  <p:clrMapOvr>
    <a:masterClrMapping/>
  </p:clrMapOvr>
  <p:transition spd="med" advClick="0">
    <p:fade/>
  </p:transition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20873"/>
      </p:ext>
    </p:extLst>
  </p:cSld>
  <p:clrMapOvr>
    <a:masterClrMapping/>
  </p:clrMapOvr>
  <p:transition spd="med" advClick="0">
    <p:fade/>
  </p:transition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7642"/>
      </p:ext>
    </p:extLst>
  </p:cSld>
  <p:clrMapOvr>
    <a:masterClrMapping/>
  </p:clrMapOvr>
  <p:transition spd="med" advClick="0">
    <p:fade/>
  </p:transition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7189"/>
      </p:ext>
    </p:extLst>
  </p:cSld>
  <p:clrMapOvr>
    <a:masterClrMapping/>
  </p:clrMapOvr>
  <p:transition spd="med" advClick="0">
    <p:fade/>
  </p:transition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51052592"/>
      </p:ext>
    </p:extLst>
  </p:cSld>
  <p:clrMapOvr>
    <a:masterClrMapping/>
  </p:clrMapOvr>
  <p:transition spd="med" advClick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FB663-7CC9-4249-BE8B-69488062864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8049870"/>
      </p:ext>
    </p:extLst>
  </p:cSld>
  <p:clrMapOvr>
    <a:masterClrMapping/>
  </p:clrMapOvr>
  <p:transition spd="med" advClick="0">
    <p:fade/>
  </p:transition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66" tIns="61085" rIns="122166" bIns="6108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5992602"/>
      </p:ext>
    </p:extLst>
  </p:cSld>
  <p:clrMapOvr>
    <a:masterClrMapping/>
  </p:clrMapOvr>
  <p:transition spd="med" advClick="0">
    <p:fade/>
  </p:transition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26241"/>
      </p:ext>
    </p:extLst>
  </p:cSld>
  <p:clrMapOvr>
    <a:masterClrMapping/>
  </p:clrMapOvr>
  <p:transition spd="med" advClick="0">
    <p:fade/>
  </p:transition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408147"/>
      </p:ext>
    </p:extLst>
  </p:cSld>
  <p:clrMapOvr>
    <a:masterClrMapping/>
  </p:clrMapOvr>
  <p:transition spd="med" advClick="0">
    <p:fade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20350"/>
      </p:ext>
    </p:extLst>
  </p:cSld>
  <p:clrMapOvr>
    <a:masterClrMapping/>
  </p:clrMapOvr>
  <p:transition spd="med" advClick="0">
    <p:fade/>
  </p:transition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629748"/>
      </p:ext>
    </p:extLst>
  </p:cSld>
  <p:clrMapOvr>
    <a:masterClrMapping/>
  </p:clrMapOvr>
  <p:transition spd="med" advClick="0">
    <p:fade/>
  </p:transition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8384679"/>
      </p:ext>
    </p:extLst>
  </p:cSld>
  <p:clrMapOvr>
    <a:masterClrMapping/>
  </p:clrMapOvr>
  <p:transition spd="med" advClick="0">
    <p:fade/>
  </p:transition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058974"/>
      </p:ext>
    </p:extLst>
  </p:cSld>
  <p:clrMapOvr>
    <a:masterClrMapping/>
  </p:clrMapOvr>
  <p:transition spd="med" advClick="0">
    <p:fade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609258"/>
      </p:ext>
    </p:extLst>
  </p:cSld>
  <p:clrMapOvr>
    <a:masterClrMapping/>
  </p:clrMapOvr>
  <p:transition spd="med" advClick="0">
    <p:fade/>
  </p:transition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126653"/>
      </p:ext>
    </p:extLst>
  </p:cSld>
  <p:clrMapOvr>
    <a:masterClrMapping/>
  </p:clrMapOvr>
  <p:transition spd="med" advClick="0">
    <p:fade/>
  </p:transition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923166"/>
      </p:ext>
    </p:extLst>
  </p:cSld>
  <p:clrMapOvr>
    <a:masterClrMapping/>
  </p:clrMapOvr>
  <p:transition spd="med" advClick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4173B-8F68-406F-8913-64D4DBE0B1B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6144396"/>
      </p:ext>
    </p:extLst>
  </p:cSld>
  <p:clrMapOvr>
    <a:masterClrMapping/>
  </p:clrMapOvr>
  <p:transition spd="med" advClick="0">
    <p:fade/>
  </p:transition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2232408"/>
      </p:ext>
    </p:extLst>
  </p:cSld>
  <p:clrMapOvr>
    <a:masterClrMapping/>
  </p:clrMapOvr>
  <p:transition spd="med" advClick="0">
    <p:fade/>
  </p:transition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48" tIns="61076" rIns="122148" bIns="6107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50153897"/>
      </p:ext>
    </p:extLst>
  </p:cSld>
  <p:clrMapOvr>
    <a:masterClrMapping/>
  </p:clrMapOvr>
  <p:transition spd="med" advClick="0">
    <p:fade/>
  </p:transition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217409"/>
      </p:ext>
    </p:extLst>
  </p:cSld>
  <p:clrMapOvr>
    <a:masterClrMapping/>
  </p:clrMapOvr>
  <p:transition spd="med" advClick="0">
    <p:fade/>
  </p:transition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32671"/>
      </p:ext>
    </p:extLst>
  </p:cSld>
  <p:clrMapOvr>
    <a:masterClrMapping/>
  </p:clrMapOvr>
  <p:transition spd="med" advClick="0">
    <p:fade/>
  </p:transition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71736"/>
      </p:ext>
    </p:extLst>
  </p:cSld>
  <p:clrMapOvr>
    <a:masterClrMapping/>
  </p:clrMapOvr>
  <p:transition spd="med" advClick="0">
    <p:fade/>
  </p:transition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467822"/>
      </p:ext>
    </p:extLst>
  </p:cSld>
  <p:clrMapOvr>
    <a:masterClrMapping/>
  </p:clrMapOvr>
  <p:transition spd="med" advClick="0">
    <p:fade/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359402"/>
      </p:ext>
    </p:extLst>
  </p:cSld>
  <p:clrMapOvr>
    <a:masterClrMapping/>
  </p:clrMapOvr>
  <p:transition spd="med" advClick="0">
    <p:fade/>
  </p:transition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084017"/>
      </p:ext>
    </p:extLst>
  </p:cSld>
  <p:clrMapOvr>
    <a:masterClrMapping/>
  </p:clrMapOvr>
  <p:transition spd="med" advClick="0">
    <p:fade/>
  </p:transition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07842"/>
      </p:ext>
    </p:extLst>
  </p:cSld>
  <p:clrMapOvr>
    <a:masterClrMapping/>
  </p:clrMapOvr>
  <p:transition spd="med" advClick="0">
    <p:fade/>
  </p:transition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677916"/>
      </p:ext>
    </p:extLst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6992589"/>
      </p:ext>
    </p:extLst>
  </p:cSld>
  <p:clrMapOvr>
    <a:masterClrMapping/>
  </p:clrMapOvr>
  <p:transition spd="med" advClick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76394D-A41C-4C20-B166-E38B92A9701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77775647"/>
      </p:ext>
    </p:extLst>
  </p:cSld>
  <p:clrMapOvr>
    <a:masterClrMapping/>
  </p:clrMapOvr>
  <p:transition spd="med" advClick="0">
    <p:fade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934393"/>
      </p:ext>
    </p:extLst>
  </p:cSld>
  <p:clrMapOvr>
    <a:masterClrMapping/>
  </p:clrMapOvr>
  <p:transition spd="med" advClick="0">
    <p:fade/>
  </p:transition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856992"/>
      </p:ext>
    </p:extLst>
  </p:cSld>
  <p:clrMapOvr>
    <a:masterClrMapping/>
  </p:clrMapOvr>
  <p:transition spd="med" advClick="0">
    <p:fade/>
  </p:transition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30" tIns="61067" rIns="122130" bIns="6106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6552818"/>
      </p:ext>
    </p:extLst>
  </p:cSld>
  <p:clrMapOvr>
    <a:masterClrMapping/>
  </p:clrMapOvr>
  <p:transition spd="med" advClick="0">
    <p:fade/>
  </p:transition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211036"/>
      </p:ext>
    </p:extLst>
  </p:cSld>
  <p:clrMapOvr>
    <a:masterClrMapping/>
  </p:clrMapOvr>
  <p:transition spd="med" advClick="0">
    <p:fade/>
  </p:transition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682879"/>
      </p:ext>
    </p:extLst>
  </p:cSld>
  <p:clrMapOvr>
    <a:masterClrMapping/>
  </p:clrMapOvr>
  <p:transition spd="med" advClick="0">
    <p:fade/>
  </p:transition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559D4-A53E-432C-B36E-2DD3F9A2F3D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90084544"/>
      </p:ext>
    </p:extLst>
  </p:cSld>
  <p:clrMapOvr>
    <a:masterClrMapping/>
  </p:clrMapOvr>
  <p:transition spd="med" advClick="0">
    <p:fade/>
  </p:transition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F02D9-6579-47DF-9824-FF809A345E7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0897348"/>
      </p:ext>
    </p:extLst>
  </p:cSld>
  <p:clrMapOvr>
    <a:masterClrMapping/>
  </p:clrMapOvr>
  <p:transition spd="med" advClick="0">
    <p:fade/>
  </p:transition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375FD-C566-4783-BBFA-CEC63009829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17738101"/>
      </p:ext>
    </p:extLst>
  </p:cSld>
  <p:clrMapOvr>
    <a:masterClrMapping/>
  </p:clrMapOvr>
  <p:transition spd="med" advClick="0">
    <p:fade/>
  </p:transition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16025-D2E6-419B-B1E4-1EBD4134310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33654330"/>
      </p:ext>
    </p:extLst>
  </p:cSld>
  <p:clrMapOvr>
    <a:masterClrMapping/>
  </p:clrMapOvr>
  <p:transition spd="med" advClick="0">
    <p:fade/>
  </p:transition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BFC94-31E7-4975-80F4-A69C6680CB0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81564527"/>
      </p:ext>
    </p:extLst>
  </p:cSld>
  <p:clrMapOvr>
    <a:masterClrMapping/>
  </p:clrMapOvr>
  <p:transition spd="med" advClick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88E8F-0F6D-4F76-88EE-2D837C482FE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55567435"/>
      </p:ext>
    </p:extLst>
  </p:cSld>
  <p:clrMapOvr>
    <a:masterClrMapping/>
  </p:clrMapOvr>
  <p:transition spd="med" advClick="0">
    <p:fade/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D84F9-1546-44A0-A1F7-D82F4D59A24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65040682"/>
      </p:ext>
    </p:extLst>
  </p:cSld>
  <p:clrMapOvr>
    <a:masterClrMapping/>
  </p:clrMapOvr>
  <p:transition spd="med" advClick="0">
    <p:fade/>
  </p:transition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F9E87-23CA-497E-AABD-5F6B55C7D44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1419312"/>
      </p:ext>
    </p:extLst>
  </p:cSld>
  <p:clrMapOvr>
    <a:masterClrMapping/>
  </p:clrMapOvr>
  <p:transition spd="med" advClick="0">
    <p:fade/>
  </p:transition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45DCB-874A-45AD-833F-94C6B69104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4068240"/>
      </p:ext>
    </p:extLst>
  </p:cSld>
  <p:clrMapOvr>
    <a:masterClrMapping/>
  </p:clrMapOvr>
  <p:transition spd="med" advClick="0">
    <p:fade/>
  </p:transition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20" tIns="61063" rIns="122120" bIns="61063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91ED8-40DB-4386-9AD6-0DC9737F0FF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66336464"/>
      </p:ext>
    </p:extLst>
  </p:cSld>
  <p:clrMapOvr>
    <a:masterClrMapping/>
  </p:clrMapOvr>
  <p:transition spd="med" advClick="0">
    <p:fade/>
  </p:transition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AE0D3-88C3-4E76-BF18-791A5EC9A7A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19244341"/>
      </p:ext>
    </p:extLst>
  </p:cSld>
  <p:clrMapOvr>
    <a:masterClrMapping/>
  </p:clrMapOvr>
  <p:transition spd="med" advClick="0">
    <p:fade/>
  </p:transition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ABC59-F4B8-4E52-8C1D-8F0DC04EE0F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07246531"/>
      </p:ext>
    </p:extLst>
  </p:cSld>
  <p:clrMapOvr>
    <a:masterClrMapping/>
  </p:clrMapOvr>
  <p:transition spd="med" advClick="0">
    <p:fade/>
  </p:transition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D2780C-9608-42A8-B643-A8A1E54742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02650272"/>
      </p:ext>
    </p:extLst>
  </p:cSld>
  <p:clrMapOvr>
    <a:masterClrMapping/>
  </p:clrMapOvr>
  <p:transition spd="med" advClick="0">
    <p:fade/>
  </p:transition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EFB4D-0180-43E1-9FD3-78E529DA9F1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28779953"/>
      </p:ext>
    </p:extLst>
  </p:cSld>
  <p:clrMapOvr>
    <a:masterClrMapping/>
  </p:clrMapOvr>
  <p:transition spd="med" advClick="0">
    <p:fade/>
  </p:transition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4E241D-1D90-4B90-B643-1D0739F7441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3492918"/>
      </p:ext>
    </p:extLst>
  </p:cSld>
  <p:clrMapOvr>
    <a:masterClrMapping/>
  </p:clrMapOvr>
  <p:transition spd="med" advClick="0">
    <p:fade/>
  </p:transition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F7A3F-1F9C-4683-9723-B308AE201A4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35436337"/>
      </p:ext>
    </p:extLst>
  </p:cSld>
  <p:clrMapOvr>
    <a:masterClrMapping/>
  </p:clrMapOvr>
  <p:transition spd="med" advClick="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DB9FD-040D-4D91-BF99-261FF2DDF9E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42732787"/>
      </p:ext>
    </p:extLst>
  </p:cSld>
  <p:clrMapOvr>
    <a:masterClrMapping/>
  </p:clrMapOvr>
  <p:transition spd="med" advClick="0">
    <p:fade/>
  </p:transition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BBC13-7A24-4AB4-855C-D8B6ED60815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12007756"/>
      </p:ext>
    </p:extLst>
  </p:cSld>
  <p:clrMapOvr>
    <a:masterClrMapping/>
  </p:clrMapOvr>
  <p:transition spd="med" advClick="0">
    <p:fade/>
  </p:transition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90914-9C5B-40FF-92FC-710BD7C380E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4197086"/>
      </p:ext>
    </p:extLst>
  </p:cSld>
  <p:clrMapOvr>
    <a:masterClrMapping/>
  </p:clrMapOvr>
  <p:transition spd="med" advClick="0">
    <p:fade/>
  </p:transition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FA550-672A-4B85-8986-042ECF9A729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06858318"/>
      </p:ext>
    </p:extLst>
  </p:cSld>
  <p:clrMapOvr>
    <a:masterClrMapping/>
  </p:clrMapOvr>
  <p:transition spd="med" advClick="0">
    <p:fade/>
  </p:transition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12935E-4143-455F-BAF4-BE620592042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7333483"/>
      </p:ext>
    </p:extLst>
  </p:cSld>
  <p:clrMapOvr>
    <a:masterClrMapping/>
  </p:clrMapOvr>
  <p:transition spd="med" advClick="0">
    <p:fade/>
  </p:transition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02" tIns="61054" rIns="122102" bIns="61054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FE51B-0509-4F50-B40B-FF55B1DA8F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03303864"/>
      </p:ext>
    </p:extLst>
  </p:cSld>
  <p:clrMapOvr>
    <a:masterClrMapping/>
  </p:clrMapOvr>
  <p:transition spd="med" advClick="0">
    <p:fade/>
  </p:transition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00498-668C-496C-9188-142A9323B0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40941008"/>
      </p:ext>
    </p:extLst>
  </p:cSld>
  <p:clrMapOvr>
    <a:masterClrMapping/>
  </p:clrMapOvr>
  <p:transition spd="med" advClick="0">
    <p:fade/>
  </p:transition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B51FF-80A3-44BE-9B3F-0056C4ABE02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2295336"/>
      </p:ext>
    </p:extLst>
  </p:cSld>
  <p:clrMapOvr>
    <a:masterClrMapping/>
  </p:clrMapOvr>
  <p:transition spd="med" advClick="0">
    <p:fade/>
  </p:transition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58CC1-B347-4B82-BEDD-F5FE23E93E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89342354"/>
      </p:ext>
    </p:extLst>
  </p:cSld>
  <p:clrMapOvr>
    <a:masterClrMapping/>
  </p:clrMapOvr>
  <p:transition spd="med" advClick="0">
    <p:fade/>
  </p:transition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5ECB54-519C-428B-9D5D-150D6DEC45F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5662083"/>
      </p:ext>
    </p:extLst>
  </p:cSld>
  <p:clrMapOvr>
    <a:masterClrMapping/>
  </p:clrMapOvr>
  <p:transition spd="med" advClick="0">
    <p:fade/>
  </p:transition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A8DBB-0DA0-487A-9B39-D36A6931166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7325734"/>
      </p:ext>
    </p:extLst>
  </p:cSld>
  <p:clrMapOvr>
    <a:masterClrMapping/>
  </p:clrMapOvr>
  <p:transition spd="med" advClick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22892-2EFB-4E23-84A6-70E0C620C1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03841732"/>
      </p:ext>
    </p:extLst>
  </p:cSld>
  <p:clrMapOvr>
    <a:masterClrMapping/>
  </p:clrMapOvr>
  <p:transition spd="med" advClick="0">
    <p:fade/>
  </p:transition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BC6D3-70F7-48EC-AFD1-474B349F5E1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89526118"/>
      </p:ext>
    </p:extLst>
  </p:cSld>
  <p:clrMapOvr>
    <a:masterClrMapping/>
  </p:clrMapOvr>
  <p:transition spd="med" advClick="0">
    <p:fade/>
  </p:transition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C200F-2DEE-40FA-AC5A-43008F01E26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15590815"/>
      </p:ext>
    </p:extLst>
  </p:cSld>
  <p:clrMapOvr>
    <a:masterClrMapping/>
  </p:clrMapOvr>
  <p:transition spd="med" advClick="0">
    <p:fade/>
  </p:transition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E6FB5-F9CF-40AF-B4C1-1BE8B0404D9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73782980"/>
      </p:ext>
    </p:extLst>
  </p:cSld>
  <p:clrMapOvr>
    <a:masterClrMapping/>
  </p:clrMapOvr>
  <p:transition spd="med" advClick="0">
    <p:fade/>
  </p:transition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8801C-1748-4EE2-85B7-5EC74543F09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1566923"/>
      </p:ext>
    </p:extLst>
  </p:cSld>
  <p:clrMapOvr>
    <a:masterClrMapping/>
  </p:clrMapOvr>
  <p:transition spd="med" advClick="0">
    <p:fade/>
  </p:transition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B02F4-E40D-4C54-811A-4992859243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3112623"/>
      </p:ext>
    </p:extLst>
  </p:cSld>
  <p:clrMapOvr>
    <a:masterClrMapping/>
  </p:clrMapOvr>
  <p:transition spd="med" advClick="0">
    <p:fade/>
  </p:transition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83" tIns="61044" rIns="122083" bIns="61044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F2781-286B-41EF-BD5A-752719F2E0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03169509"/>
      </p:ext>
    </p:extLst>
  </p:cSld>
  <p:clrMapOvr>
    <a:masterClrMapping/>
  </p:clrMapOvr>
  <p:transition spd="med" advClick="0">
    <p:fade/>
  </p:transition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7DC45-6E82-4C00-96F5-F0E28776EB7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52450840"/>
      </p:ext>
    </p:extLst>
  </p:cSld>
  <p:clrMapOvr>
    <a:masterClrMapping/>
  </p:clrMapOvr>
  <p:transition spd="med" advClick="0">
    <p:fade/>
  </p:transition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5B255-9836-4046-AAC6-C3626BEB905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0230982"/>
      </p:ext>
    </p:extLst>
  </p:cSld>
  <p:clrMapOvr>
    <a:masterClrMapping/>
  </p:clrMapOvr>
  <p:transition spd="med" advClick="0">
    <p:fade/>
  </p:transition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881882"/>
      </p:ext>
    </p:extLst>
  </p:cSld>
  <p:clrMapOvr>
    <a:masterClrMapping/>
  </p:clrMapOvr>
  <p:transition spd="med" advClick="0">
    <p:fade/>
  </p:transition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188303"/>
      </p:ext>
    </p:extLst>
  </p:cSld>
  <p:clrMapOvr>
    <a:masterClrMapping/>
  </p:clrMapOvr>
  <p:transition spd="med" advClick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78F38-4ECC-4826-827B-9E656F198FC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07066770"/>
      </p:ext>
    </p:extLst>
  </p:cSld>
  <p:clrMapOvr>
    <a:masterClrMapping/>
  </p:clrMapOvr>
  <p:transition spd="med" advClick="0">
    <p:fade/>
  </p:transition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9477018"/>
      </p:ext>
    </p:extLst>
  </p:cSld>
  <p:clrMapOvr>
    <a:masterClrMapping/>
  </p:clrMapOvr>
  <p:transition spd="med" advClick="0">
    <p:fade/>
  </p:transition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372014"/>
      </p:ext>
    </p:extLst>
  </p:cSld>
  <p:clrMapOvr>
    <a:masterClrMapping/>
  </p:clrMapOvr>
  <p:transition spd="med" advClick="0">
    <p:fade/>
  </p:transition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993894"/>
      </p:ext>
    </p:extLst>
  </p:cSld>
  <p:clrMapOvr>
    <a:masterClrMapping/>
  </p:clrMapOvr>
  <p:transition spd="med" advClick="0">
    <p:fade/>
  </p:transition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917314"/>
      </p:ext>
    </p:extLst>
  </p:cSld>
  <p:clrMapOvr>
    <a:masterClrMapping/>
  </p:clrMapOvr>
  <p:transition spd="med" advClick="0">
    <p:fade/>
  </p:transition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643504"/>
      </p:ext>
    </p:extLst>
  </p:cSld>
  <p:clrMapOvr>
    <a:masterClrMapping/>
  </p:clrMapOvr>
  <p:transition spd="med" advClick="0">
    <p:fade/>
  </p:transition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8437902"/>
      </p:ext>
    </p:extLst>
  </p:cSld>
  <p:clrMapOvr>
    <a:masterClrMapping/>
  </p:clrMapOvr>
  <p:transition spd="med" advClick="0">
    <p:fade/>
  </p:transition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65" tIns="61035" rIns="122065" bIns="6103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17159761"/>
      </p:ext>
    </p:extLst>
  </p:cSld>
  <p:clrMapOvr>
    <a:masterClrMapping/>
  </p:clrMapOvr>
  <p:transition spd="med" advClick="0">
    <p:fade/>
  </p:transition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999258"/>
      </p:ext>
    </p:extLst>
  </p:cSld>
  <p:clrMapOvr>
    <a:masterClrMapping/>
  </p:clrMapOvr>
  <p:transition spd="med" advClick="0">
    <p:fade/>
  </p:transition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75247"/>
      </p:ext>
    </p:extLst>
  </p:cSld>
  <p:clrMapOvr>
    <a:masterClrMapping/>
  </p:clrMapOvr>
  <p:transition spd="med" advClick="0">
    <p:fade/>
  </p:transition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66263"/>
      </p:ext>
    </p:extLst>
  </p:cSld>
  <p:clrMapOvr>
    <a:masterClrMapping/>
  </p:clrMapOvr>
  <p:transition spd="med" advClick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16602-DC18-4E57-B38C-AFA7C8B7E52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66649221"/>
      </p:ext>
    </p:extLst>
  </p:cSld>
  <p:clrMapOvr>
    <a:masterClrMapping/>
  </p:clrMapOvr>
  <p:transition spd="med" advClick="0">
    <p:fade/>
  </p:transition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600100"/>
      </p:ext>
    </p:extLst>
  </p:cSld>
  <p:clrMapOvr>
    <a:masterClrMapping/>
  </p:clrMapOvr>
  <p:transition spd="med" advClick="0">
    <p:fade/>
  </p:transition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5349690"/>
      </p:ext>
    </p:extLst>
  </p:cSld>
  <p:clrMapOvr>
    <a:masterClrMapping/>
  </p:clrMapOvr>
  <p:transition spd="med" advClick="0">
    <p:fade/>
  </p:transition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624571"/>
      </p:ext>
    </p:extLst>
  </p:cSld>
  <p:clrMapOvr>
    <a:masterClrMapping/>
  </p:clrMapOvr>
  <p:transition spd="med" advClick="0">
    <p:fade/>
  </p:transition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331123"/>
      </p:ext>
    </p:extLst>
  </p:cSld>
  <p:clrMapOvr>
    <a:masterClrMapping/>
  </p:clrMapOvr>
  <p:transition spd="med" advClick="0">
    <p:fade/>
  </p:transition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51775"/>
      </p:ext>
    </p:extLst>
  </p:cSld>
  <p:clrMapOvr>
    <a:masterClrMapping/>
  </p:clrMapOvr>
  <p:transition spd="med" advClick="0">
    <p:fade/>
  </p:transition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650492"/>
      </p:ext>
    </p:extLst>
  </p:cSld>
  <p:clrMapOvr>
    <a:masterClrMapping/>
  </p:clrMapOvr>
  <p:transition spd="med" advClick="0">
    <p:fade/>
  </p:transition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87089194"/>
      </p:ext>
    </p:extLst>
  </p:cSld>
  <p:clrMapOvr>
    <a:masterClrMapping/>
  </p:clrMapOvr>
  <p:transition spd="med" advClick="0">
    <p:fade/>
  </p:transition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47" tIns="61026" rIns="122047" bIns="6102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14641139"/>
      </p:ext>
    </p:extLst>
  </p:cSld>
  <p:clrMapOvr>
    <a:masterClrMapping/>
  </p:clrMapOvr>
  <p:transition spd="med" advClick="0">
    <p:fade/>
  </p:transition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42741"/>
      </p:ext>
    </p:extLst>
  </p:cSld>
  <p:clrMapOvr>
    <a:masterClrMapping/>
  </p:clrMapOvr>
  <p:transition spd="med" advClick="0">
    <p:fade/>
  </p:transition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37159"/>
      </p:ext>
    </p:extLst>
  </p:cSld>
  <p:clrMapOvr>
    <a:masterClrMapping/>
  </p:clrMapOvr>
  <p:transition spd="med" advClick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102" tIns="61054" rIns="122102" bIns="61054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797FC-5E2A-40EA-AACB-D7A65083064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7334181"/>
      </p:ext>
    </p:extLst>
  </p:cSld>
  <p:clrMapOvr>
    <a:masterClrMapping/>
  </p:clrMapOvr>
  <p:transition spd="med" advClick="0">
    <p:fade/>
  </p:transition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822694"/>
      </p:ext>
    </p:extLst>
  </p:cSld>
  <p:clrMapOvr>
    <a:masterClrMapping/>
  </p:clrMapOvr>
  <p:transition spd="med" advClick="0">
    <p:fade/>
  </p:transition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337981"/>
      </p:ext>
    </p:extLst>
  </p:cSld>
  <p:clrMapOvr>
    <a:masterClrMapping/>
  </p:clrMapOvr>
  <p:transition spd="med" advClick="0">
    <p:fade/>
  </p:transition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20537749"/>
      </p:ext>
    </p:extLst>
  </p:cSld>
  <p:clrMapOvr>
    <a:masterClrMapping/>
  </p:clrMapOvr>
  <p:transition spd="med" advClick="0">
    <p:fade/>
  </p:transition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3766"/>
      </p:ext>
    </p:extLst>
  </p:cSld>
  <p:clrMapOvr>
    <a:masterClrMapping/>
  </p:clrMapOvr>
  <p:transition spd="med" advClick="0">
    <p:fade/>
  </p:transition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873102"/>
      </p:ext>
    </p:extLst>
  </p:cSld>
  <p:clrMapOvr>
    <a:masterClrMapping/>
  </p:clrMapOvr>
  <p:transition spd="med" advClick="0">
    <p:fade/>
  </p:transition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422482"/>
      </p:ext>
    </p:extLst>
  </p:cSld>
  <p:clrMapOvr>
    <a:masterClrMapping/>
  </p:clrMapOvr>
  <p:transition spd="med" advClick="0">
    <p:fade/>
  </p:transition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119624"/>
      </p:ext>
    </p:extLst>
  </p:cSld>
  <p:clrMapOvr>
    <a:masterClrMapping/>
  </p:clrMapOvr>
  <p:transition spd="med" advClick="0">
    <p:fade/>
  </p:transition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0838059"/>
      </p:ext>
    </p:extLst>
  </p:cSld>
  <p:clrMapOvr>
    <a:masterClrMapping/>
  </p:clrMapOvr>
  <p:transition spd="med" advClick="0">
    <p:fade/>
  </p:transition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29" tIns="61016" rIns="122029" bIns="6101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418985"/>
      </p:ext>
    </p:extLst>
  </p:cSld>
  <p:clrMapOvr>
    <a:masterClrMapping/>
  </p:clrMapOvr>
  <p:transition spd="med" advClick="0">
    <p:fade/>
  </p:transition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665241"/>
      </p:ext>
    </p:extLst>
  </p:cSld>
  <p:clrMapOvr>
    <a:masterClrMapping/>
  </p:clrMapOvr>
  <p:transition spd="med" advClick="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0DFAA-E364-4CE2-99A3-2D3225DD40C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33272293"/>
      </p:ext>
    </p:extLst>
  </p:cSld>
  <p:clrMapOvr>
    <a:masterClrMapping/>
  </p:clrMapOvr>
  <p:transition spd="med" advClick="0">
    <p:fade/>
  </p:transition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8066"/>
      </p:ext>
    </p:extLst>
  </p:cSld>
  <p:clrMapOvr>
    <a:masterClrMapping/>
  </p:clrMapOvr>
  <p:transition spd="med" advClick="0">
    <p:fade/>
  </p:transition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407212"/>
      </p:ext>
    </p:extLst>
  </p:cSld>
  <p:clrMapOvr>
    <a:masterClrMapping/>
  </p:clrMapOvr>
  <p:transition spd="med" advClick="0">
    <p:fade/>
  </p:transition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99181"/>
      </p:ext>
    </p:extLst>
  </p:cSld>
  <p:clrMapOvr>
    <a:masterClrMapping/>
  </p:clrMapOvr>
  <p:transition spd="med" advClick="0">
    <p:fade/>
  </p:transition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0348083"/>
      </p:ext>
    </p:extLst>
  </p:cSld>
  <p:clrMapOvr>
    <a:masterClrMapping/>
  </p:clrMapOvr>
  <p:transition spd="med" advClick="0">
    <p:fade/>
  </p:transition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294876"/>
      </p:ext>
    </p:extLst>
  </p:cSld>
  <p:clrMapOvr>
    <a:masterClrMapping/>
  </p:clrMapOvr>
  <p:transition spd="med" advClick="0">
    <p:fade/>
  </p:transition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887006"/>
      </p:ext>
    </p:extLst>
  </p:cSld>
  <p:clrMapOvr>
    <a:masterClrMapping/>
  </p:clrMapOvr>
  <p:transition spd="med" advClick="0">
    <p:fade/>
  </p:transition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298648"/>
      </p:ext>
    </p:extLst>
  </p:cSld>
  <p:clrMapOvr>
    <a:masterClrMapping/>
  </p:clrMapOvr>
  <p:transition spd="med" advClick="0">
    <p:fade/>
  </p:transition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62007"/>
      </p:ext>
    </p:extLst>
  </p:cSld>
  <p:clrMapOvr>
    <a:masterClrMapping/>
  </p:clrMapOvr>
  <p:transition spd="med" advClick="0">
    <p:fade/>
  </p:transition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5219681"/>
      </p:ext>
    </p:extLst>
  </p:cSld>
  <p:clrMapOvr>
    <a:masterClrMapping/>
  </p:clrMapOvr>
  <p:transition spd="med" advClick="0">
    <p:fade/>
  </p:transition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11" tIns="61007" rIns="122011" bIns="6100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1627761"/>
      </p:ext>
    </p:extLst>
  </p:cSld>
  <p:clrMapOvr>
    <a:masterClrMapping/>
  </p:clrMapOvr>
  <p:transition spd="med" advClick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7FD5B5-6848-4C7A-8B49-5B711EE5871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13024821"/>
      </p:ext>
    </p:extLst>
  </p:cSld>
  <p:clrMapOvr>
    <a:masterClrMapping/>
  </p:clrMapOvr>
  <p:transition spd="med" advClick="0">
    <p:fade/>
  </p:transition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744056"/>
      </p:ext>
    </p:extLst>
  </p:cSld>
  <p:clrMapOvr>
    <a:masterClrMapping/>
  </p:clrMapOvr>
  <p:transition spd="med" advClick="0">
    <p:fade/>
  </p:transition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019196"/>
      </p:ext>
    </p:extLst>
  </p:cSld>
  <p:clrMapOvr>
    <a:masterClrMapping/>
  </p:clrMapOvr>
  <p:transition spd="med" advClick="0">
    <p:fade/>
  </p:transition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2153D2-8C72-4509-A431-A2C148D308FE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1003E-CEE0-47C3-9BFD-89F3A78D761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39058015"/>
      </p:ext>
    </p:extLst>
  </p:cSld>
  <p:clrMapOvr>
    <a:masterClrMapping/>
  </p:clrMapOvr>
  <p:transition spd="med">
    <p:fade/>
  </p:transition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775" y="1600200"/>
            <a:ext cx="1101566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B19E2A-2839-4726-B8A6-D23F041A0728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E89EC-C30E-4FC0-A8D4-17BF9D1035F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1204140"/>
      </p:ext>
    </p:extLst>
  </p:cSld>
  <p:clrMapOvr>
    <a:masterClrMapping/>
  </p:clrMapOvr>
  <p:transition spd="med">
    <p:fade/>
  </p:transition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F6FC88-5059-4934-AD02-EA9A4983A6D5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0533C-6F46-46DA-A4E3-562DA0DAFEB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30535"/>
      </p:ext>
    </p:extLst>
  </p:cSld>
  <p:clrMapOvr>
    <a:masterClrMapping/>
  </p:clrMapOvr>
  <p:transition spd="med">
    <p:fade/>
  </p:transition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543083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600200"/>
            <a:ext cx="543242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2647E4-5703-457D-8FD7-2C46B4771211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25BD6-0F17-4745-803B-3B743779A2E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20022850"/>
      </p:ext>
    </p:extLst>
  </p:cSld>
  <p:clrMapOvr>
    <a:masterClrMapping/>
  </p:clrMapOvr>
  <p:transition spd="med">
    <p:fade/>
  </p:transition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F35BCC-B061-471A-B67B-E4D8EC00F036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4B6F1-001F-412A-A65C-2105FDF3923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6785865"/>
      </p:ext>
    </p:extLst>
  </p:cSld>
  <p:clrMapOvr>
    <a:masterClrMapping/>
  </p:clrMapOvr>
  <p:transition spd="med">
    <p:fade/>
  </p:transition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A554E3-D9EF-4575-9918-4B8B999425E2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6403A-15F2-482D-BDC9-CD9B08B0935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35945140"/>
      </p:ext>
    </p:extLst>
  </p:cSld>
  <p:clrMapOvr>
    <a:masterClrMapping/>
  </p:clrMapOvr>
  <p:transition spd="med">
    <p:fade/>
  </p:transition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CA15B4-A3BC-4EF0-871A-5153575208C8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6237E-86DC-4A62-918F-050709EF641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25895494"/>
      </p:ext>
    </p:extLst>
  </p:cSld>
  <p:clrMapOvr>
    <a:masterClrMapping/>
  </p:clrMapOvr>
  <p:transition spd="med">
    <p:fade/>
  </p:transition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5135E-51BC-4F11-91E3-E7251A802021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19D2D-1E5F-4BDF-B2E8-9A50B090EFF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1957675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05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05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0CF32-32E1-4359-9791-203ED70D29E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62130064"/>
      </p:ext>
    </p:extLst>
  </p:cSld>
  <p:clrMapOvr>
    <a:masterClrMapping/>
  </p:clrMapOvr>
  <p:transition spd="med" advClick="0">
    <p:fade/>
  </p:transition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12C079-0BB6-4D01-8871-88FC35659C83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ADA-FDE7-4D1B-B017-B852EBDA36B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68413880"/>
      </p:ext>
    </p:extLst>
  </p:cSld>
  <p:clrMapOvr>
    <a:masterClrMapping/>
  </p:clrMapOvr>
  <p:transition spd="med">
    <p:fade/>
  </p:transition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1600200"/>
            <a:ext cx="1101566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82EE0E-2C57-478C-A2FE-E9BA48FFBE6D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AEB44-F7BC-4351-9B53-408D451A453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56738748"/>
      </p:ext>
    </p:extLst>
  </p:cSld>
  <p:clrMapOvr>
    <a:masterClrMapping/>
  </p:clrMapOvr>
  <p:transition spd="med">
    <p:fade/>
  </p:transition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274638"/>
            <a:ext cx="2752725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274638"/>
            <a:ext cx="811053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769567-9B78-4776-8C1C-D5837B180EC1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B1C0C-2CF0-42EF-A903-325FF338FEB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5314002"/>
      </p:ext>
    </p:extLst>
  </p:cSld>
  <p:clrMapOvr>
    <a:masterClrMapping/>
  </p:clrMapOvr>
  <p:transition spd="med">
    <p:fade/>
  </p:transition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701859"/>
      </p:ext>
    </p:extLst>
  </p:cSld>
  <p:clrMapOvr>
    <a:masterClrMapping/>
  </p:clrMapOvr>
  <p:transition spd="med" advClick="0">
    <p:fade/>
  </p:transition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939218"/>
      </p:ext>
    </p:extLst>
  </p:cSld>
  <p:clrMapOvr>
    <a:masterClrMapping/>
  </p:clrMapOvr>
  <p:transition spd="med" advClick="0">
    <p:fade/>
  </p:transition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7835188"/>
      </p:ext>
    </p:extLst>
  </p:cSld>
  <p:clrMapOvr>
    <a:masterClrMapping/>
  </p:clrMapOvr>
  <p:transition spd="med" advClick="0">
    <p:fade/>
  </p:transition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336362"/>
      </p:ext>
    </p:extLst>
  </p:cSld>
  <p:clrMapOvr>
    <a:masterClrMapping/>
  </p:clrMapOvr>
  <p:transition spd="med" advClick="0">
    <p:fade/>
  </p:transition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156251"/>
      </p:ext>
    </p:extLst>
  </p:cSld>
  <p:clrMapOvr>
    <a:masterClrMapping/>
  </p:clrMapOvr>
  <p:transition spd="med" advClick="0">
    <p:fade/>
  </p:transition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95696"/>
      </p:ext>
    </p:extLst>
  </p:cSld>
  <p:clrMapOvr>
    <a:masterClrMapping/>
  </p:clrMapOvr>
  <p:transition spd="med" advClick="0">
    <p:fade/>
  </p:transition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683047"/>
      </p:ext>
    </p:extLst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220" tIns="61110" rIns="122220" bIns="6111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6767648"/>
      </p:ext>
    </p:extLst>
  </p:cSld>
  <p:clrMapOvr>
    <a:masterClrMapping/>
  </p:clrMapOvr>
  <p:transition spd="med" advClick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2516FF-522F-4A5F-84FC-EA067E6739B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62761572"/>
      </p:ext>
    </p:extLst>
  </p:cSld>
  <p:clrMapOvr>
    <a:masterClrMapping/>
  </p:clrMapOvr>
  <p:transition spd="med" advClick="0">
    <p:fade/>
  </p:transition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7741"/>
      </p:ext>
    </p:extLst>
  </p:cSld>
  <p:clrMapOvr>
    <a:masterClrMapping/>
  </p:clrMapOvr>
  <p:transition spd="med" advClick="0">
    <p:fade/>
  </p:transition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2457159"/>
      </p:ext>
    </p:extLst>
  </p:cSld>
  <p:clrMapOvr>
    <a:masterClrMapping/>
  </p:clrMapOvr>
  <p:transition spd="med" advClick="0">
    <p:fade/>
  </p:transition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86526"/>
      </p:ext>
    </p:extLst>
  </p:cSld>
  <p:clrMapOvr>
    <a:masterClrMapping/>
  </p:clrMapOvr>
  <p:transition spd="med" advClick="0">
    <p:fade/>
  </p:transition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489527"/>
      </p:ext>
    </p:extLst>
  </p:cSld>
  <p:clrMapOvr>
    <a:masterClrMapping/>
  </p:clrMapOvr>
  <p:transition spd="med" advClick="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5" y="1709738"/>
            <a:ext cx="10558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025" y="4589463"/>
            <a:ext cx="1055846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7E30E-6C00-4747-BFAC-4BF448863F5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71152486"/>
      </p:ext>
    </p:extLst>
  </p:cSld>
  <p:clrMapOvr>
    <a:masterClrMapping/>
  </p:clrMapOvr>
  <p:transition spd="med" advClick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81064-6775-4FB7-83EB-F8FC222F64B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05018468"/>
      </p:ext>
    </p:extLst>
  </p:cSld>
  <p:clrMapOvr>
    <a:masterClrMapping/>
  </p:clrMapOvr>
  <p:transition spd="med" advClick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365125"/>
            <a:ext cx="105584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963" y="1681163"/>
            <a:ext cx="51784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2963" y="2505075"/>
            <a:ext cx="51784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7600" y="1681163"/>
            <a:ext cx="5203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05075"/>
            <a:ext cx="520382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9A3AA-8A53-4853-978E-E9A437EF78E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24314978"/>
      </p:ext>
    </p:extLst>
  </p:cSld>
  <p:clrMapOvr>
    <a:masterClrMapping/>
  </p:clrMapOvr>
  <p:transition spd="med" advClick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05F30-539B-4330-A945-1C05491048E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61797013"/>
      </p:ext>
    </p:extLst>
  </p:cSld>
  <p:clrMapOvr>
    <a:masterClrMapping/>
  </p:clrMapOvr>
  <p:transition spd="med" advClick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D29A08-5263-49DB-A2B3-39AD684BF42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48189555"/>
      </p:ext>
    </p:extLst>
  </p:cSld>
  <p:clrMapOvr>
    <a:masterClrMapping/>
  </p:clrMapOvr>
  <p:transition spd="med" advClick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3825" y="987425"/>
            <a:ext cx="6197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C392F-AB81-4CCC-AAB0-76600F6DD8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03831566"/>
      </p:ext>
    </p:extLst>
  </p:cSld>
  <p:clrMapOvr>
    <a:masterClrMapping/>
  </p:clrMapOvr>
  <p:transition spd="med" advClick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3" y="457200"/>
            <a:ext cx="39481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3825" y="987425"/>
            <a:ext cx="6197600" cy="4873625"/>
          </a:xfrm>
        </p:spPr>
        <p:txBody>
          <a:bodyPr lIns="122083" tIns="61044" rIns="122083" bIns="61044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2963" y="2057400"/>
            <a:ext cx="39481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90747-C136-4B8C-853D-EDABB12C396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35840084"/>
      </p:ext>
    </p:extLst>
  </p:cSld>
  <p:clrMapOvr>
    <a:masterClrMapping/>
  </p:clrMapOvr>
  <p:transition spd="med" advClick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6599F2-61FA-4D90-9018-D5AEF377559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4721163"/>
      </p:ext>
    </p:extLst>
  </p:cSld>
  <p:clrMapOvr>
    <a:masterClrMapping/>
  </p:clrMapOvr>
  <p:transition spd="med" advClick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3C18A6-991C-4B97-92BA-9A253E50529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2595378"/>
      </p:ext>
    </p:extLst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1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image" Target="../media/image18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image" Target="../media/image18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4" Type="http://schemas.openxmlformats.org/officeDocument/2006/relationships/image" Target="../media/image6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Relationship Id="rId14" Type="http://schemas.openxmlformats.org/officeDocument/2006/relationships/image" Target="../media/image6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7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0.xml"/><Relationship Id="rId10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5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400.xml"/><Relationship Id="rId7" Type="http://schemas.openxmlformats.org/officeDocument/2006/relationships/slideLayout" Target="../slideLayouts/slideLayout404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9.xml"/><Relationship Id="rId1" Type="http://schemas.openxmlformats.org/officeDocument/2006/relationships/slideLayout" Target="../slideLayouts/slideLayout398.xml"/><Relationship Id="rId6" Type="http://schemas.openxmlformats.org/officeDocument/2006/relationships/slideLayout" Target="../slideLayouts/slideLayout403.xml"/><Relationship Id="rId11" Type="http://schemas.openxmlformats.org/officeDocument/2006/relationships/slideLayout" Target="../slideLayouts/slideLayout408.xml"/><Relationship Id="rId5" Type="http://schemas.openxmlformats.org/officeDocument/2006/relationships/slideLayout" Target="../slideLayouts/slideLayout402.xml"/><Relationship Id="rId10" Type="http://schemas.openxmlformats.org/officeDocument/2006/relationships/slideLayout" Target="../slideLayouts/slideLayout407.xml"/><Relationship Id="rId4" Type="http://schemas.openxmlformats.org/officeDocument/2006/relationships/slideLayout" Target="../slideLayouts/slideLayout401.xml"/><Relationship Id="rId9" Type="http://schemas.openxmlformats.org/officeDocument/2006/relationships/slideLayout" Target="../slideLayouts/slideLayout40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8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6.xml"/><Relationship Id="rId11" Type="http://schemas.openxmlformats.org/officeDocument/2006/relationships/slideLayout" Target="../slideLayouts/slideLayout441.xml"/><Relationship Id="rId5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434.xml"/><Relationship Id="rId9" Type="http://schemas.openxmlformats.org/officeDocument/2006/relationships/slideLayout" Target="../slideLayouts/slideLayout439.xml"/><Relationship Id="rId14" Type="http://schemas.openxmlformats.org/officeDocument/2006/relationships/image" Target="../media/image18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48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3.xml"/><Relationship Id="rId1" Type="http://schemas.openxmlformats.org/officeDocument/2006/relationships/slideLayout" Target="../slideLayouts/slideLayout442.xml"/><Relationship Id="rId6" Type="http://schemas.openxmlformats.org/officeDocument/2006/relationships/slideLayout" Target="../slideLayouts/slideLayout447.xml"/><Relationship Id="rId11" Type="http://schemas.openxmlformats.org/officeDocument/2006/relationships/slideLayout" Target="../slideLayouts/slideLayout452.xml"/><Relationship Id="rId5" Type="http://schemas.openxmlformats.org/officeDocument/2006/relationships/slideLayout" Target="../slideLayouts/slideLayout446.xml"/><Relationship Id="rId10" Type="http://schemas.openxmlformats.org/officeDocument/2006/relationships/slideLayout" Target="../slideLayouts/slideLayout451.xml"/><Relationship Id="rId4" Type="http://schemas.openxmlformats.org/officeDocument/2006/relationships/slideLayout" Target="../slideLayouts/slideLayout445.xml"/><Relationship Id="rId9" Type="http://schemas.openxmlformats.org/officeDocument/2006/relationships/slideLayout" Target="../slideLayouts/slideLayout450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55.xml"/><Relationship Id="rId7" Type="http://schemas.openxmlformats.org/officeDocument/2006/relationships/slideLayout" Target="../slideLayouts/slideLayout459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4.xml"/><Relationship Id="rId1" Type="http://schemas.openxmlformats.org/officeDocument/2006/relationships/slideLayout" Target="../slideLayouts/slideLayout453.xml"/><Relationship Id="rId6" Type="http://schemas.openxmlformats.org/officeDocument/2006/relationships/slideLayout" Target="../slideLayouts/slideLayout458.xml"/><Relationship Id="rId11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57.xml"/><Relationship Id="rId10" Type="http://schemas.openxmlformats.org/officeDocument/2006/relationships/slideLayout" Target="../slideLayouts/slideLayout462.xml"/><Relationship Id="rId4" Type="http://schemas.openxmlformats.org/officeDocument/2006/relationships/slideLayout" Target="../slideLayouts/slideLayout456.xml"/><Relationship Id="rId9" Type="http://schemas.openxmlformats.org/officeDocument/2006/relationships/slideLayout" Target="../slideLayouts/slideLayout46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66.xml"/><Relationship Id="rId7" Type="http://schemas.openxmlformats.org/officeDocument/2006/relationships/slideLayout" Target="../slideLayouts/slideLayout470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5.xm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5" Type="http://schemas.openxmlformats.org/officeDocument/2006/relationships/slideLayout" Target="../slideLayouts/slideLayout468.xml"/><Relationship Id="rId10" Type="http://schemas.openxmlformats.org/officeDocument/2006/relationships/slideLayout" Target="../slideLayouts/slideLayout473.xm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77.xml"/><Relationship Id="rId7" Type="http://schemas.openxmlformats.org/officeDocument/2006/relationships/slideLayout" Target="../slideLayouts/slideLayout481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6.xml"/><Relationship Id="rId1" Type="http://schemas.openxmlformats.org/officeDocument/2006/relationships/slideLayout" Target="../slideLayouts/slideLayout475.xml"/><Relationship Id="rId6" Type="http://schemas.openxmlformats.org/officeDocument/2006/relationships/slideLayout" Target="../slideLayouts/slideLayout480.xml"/><Relationship Id="rId11" Type="http://schemas.openxmlformats.org/officeDocument/2006/relationships/slideLayout" Target="../slideLayouts/slideLayout485.xml"/><Relationship Id="rId5" Type="http://schemas.openxmlformats.org/officeDocument/2006/relationships/slideLayout" Target="../slideLayouts/slideLayout479.xml"/><Relationship Id="rId10" Type="http://schemas.openxmlformats.org/officeDocument/2006/relationships/slideLayout" Target="../slideLayouts/slideLayout484.xml"/><Relationship Id="rId4" Type="http://schemas.openxmlformats.org/officeDocument/2006/relationships/slideLayout" Target="../slideLayouts/slideLayout478.xml"/><Relationship Id="rId9" Type="http://schemas.openxmlformats.org/officeDocument/2006/relationships/slideLayout" Target="../slideLayouts/slideLayout483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88.xml"/><Relationship Id="rId7" Type="http://schemas.openxmlformats.org/officeDocument/2006/relationships/slideLayout" Target="../slideLayouts/slideLayout49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7.xml"/><Relationship Id="rId1" Type="http://schemas.openxmlformats.org/officeDocument/2006/relationships/slideLayout" Target="../slideLayouts/slideLayout486.xml"/><Relationship Id="rId6" Type="http://schemas.openxmlformats.org/officeDocument/2006/relationships/slideLayout" Target="../slideLayouts/slideLayout491.xml"/><Relationship Id="rId11" Type="http://schemas.openxmlformats.org/officeDocument/2006/relationships/slideLayout" Target="../slideLayouts/slideLayout496.xml"/><Relationship Id="rId5" Type="http://schemas.openxmlformats.org/officeDocument/2006/relationships/slideLayout" Target="../slideLayouts/slideLayout490.xml"/><Relationship Id="rId10" Type="http://schemas.openxmlformats.org/officeDocument/2006/relationships/slideLayout" Target="../slideLayouts/slideLayout495.xml"/><Relationship Id="rId4" Type="http://schemas.openxmlformats.org/officeDocument/2006/relationships/slideLayout" Target="../slideLayouts/slideLayout489.xml"/><Relationship Id="rId9" Type="http://schemas.openxmlformats.org/officeDocument/2006/relationships/slideLayout" Target="../slideLayouts/slideLayout49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9.xml"/><Relationship Id="rId7" Type="http://schemas.openxmlformats.org/officeDocument/2006/relationships/slideLayout" Target="../slideLayouts/slideLayout503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8.xml"/><Relationship Id="rId1" Type="http://schemas.openxmlformats.org/officeDocument/2006/relationships/slideLayout" Target="../slideLayouts/slideLayout497.xml"/><Relationship Id="rId6" Type="http://schemas.openxmlformats.org/officeDocument/2006/relationships/slideLayout" Target="../slideLayouts/slideLayout502.xml"/><Relationship Id="rId11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501.xml"/><Relationship Id="rId10" Type="http://schemas.openxmlformats.org/officeDocument/2006/relationships/slideLayout" Target="../slideLayouts/slideLayout506.xml"/><Relationship Id="rId4" Type="http://schemas.openxmlformats.org/officeDocument/2006/relationships/slideLayout" Target="../slideLayouts/slideLayout500.xml"/><Relationship Id="rId9" Type="http://schemas.openxmlformats.org/officeDocument/2006/relationships/slideLayout" Target="../slideLayouts/slideLayout505.xml"/><Relationship Id="rId14" Type="http://schemas.openxmlformats.org/officeDocument/2006/relationships/image" Target="../media/image18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4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9.xml"/><Relationship Id="rId1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13.xml"/><Relationship Id="rId11" Type="http://schemas.openxmlformats.org/officeDocument/2006/relationships/slideLayout" Target="../slideLayouts/slideLayout518.xml"/><Relationship Id="rId5" Type="http://schemas.openxmlformats.org/officeDocument/2006/relationships/slideLayout" Target="../slideLayouts/slideLayout512.xml"/><Relationship Id="rId10" Type="http://schemas.openxmlformats.org/officeDocument/2006/relationships/slideLayout" Target="../slideLayouts/slideLayout517.xml"/><Relationship Id="rId4" Type="http://schemas.openxmlformats.org/officeDocument/2006/relationships/slideLayout" Target="../slideLayouts/slideLayout511.xml"/><Relationship Id="rId9" Type="http://schemas.openxmlformats.org/officeDocument/2006/relationships/slideLayout" Target="../slideLayouts/slideLayout516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6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21.xml"/><Relationship Id="rId7" Type="http://schemas.openxmlformats.org/officeDocument/2006/relationships/slideLayout" Target="../slideLayouts/slideLayout525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20.xml"/><Relationship Id="rId1" Type="http://schemas.openxmlformats.org/officeDocument/2006/relationships/slideLayout" Target="../slideLayouts/slideLayout519.xml"/><Relationship Id="rId6" Type="http://schemas.openxmlformats.org/officeDocument/2006/relationships/slideLayout" Target="../slideLayouts/slideLayout524.xml"/><Relationship Id="rId11" Type="http://schemas.openxmlformats.org/officeDocument/2006/relationships/slideLayout" Target="../slideLayouts/slideLayout529.xml"/><Relationship Id="rId5" Type="http://schemas.openxmlformats.org/officeDocument/2006/relationships/slideLayout" Target="../slideLayouts/slideLayout523.xml"/><Relationship Id="rId10" Type="http://schemas.openxmlformats.org/officeDocument/2006/relationships/slideLayout" Target="../slideLayouts/slideLayout528.xml"/><Relationship Id="rId4" Type="http://schemas.openxmlformats.org/officeDocument/2006/relationships/slideLayout" Target="../slideLayouts/slideLayout522.xml"/><Relationship Id="rId9" Type="http://schemas.openxmlformats.org/officeDocument/2006/relationships/slideLayout" Target="../slideLayouts/slideLayout52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32.xml"/><Relationship Id="rId7" Type="http://schemas.openxmlformats.org/officeDocument/2006/relationships/slideLayout" Target="../slideLayouts/slideLayout536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1.xml"/><Relationship Id="rId1" Type="http://schemas.openxmlformats.org/officeDocument/2006/relationships/slideLayout" Target="../slideLayouts/slideLayout530.xml"/><Relationship Id="rId6" Type="http://schemas.openxmlformats.org/officeDocument/2006/relationships/slideLayout" Target="../slideLayouts/slideLayout535.xml"/><Relationship Id="rId11" Type="http://schemas.openxmlformats.org/officeDocument/2006/relationships/slideLayout" Target="../slideLayouts/slideLayout540.xml"/><Relationship Id="rId5" Type="http://schemas.openxmlformats.org/officeDocument/2006/relationships/slideLayout" Target="../slideLayouts/slideLayout534.xml"/><Relationship Id="rId10" Type="http://schemas.openxmlformats.org/officeDocument/2006/relationships/slideLayout" Target="../slideLayouts/slideLayout539.xml"/><Relationship Id="rId4" Type="http://schemas.openxmlformats.org/officeDocument/2006/relationships/slideLayout" Target="../slideLayouts/slideLayout533.xml"/><Relationship Id="rId9" Type="http://schemas.openxmlformats.org/officeDocument/2006/relationships/slideLayout" Target="../slideLayouts/slideLayout5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pn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8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43.xml"/><Relationship Id="rId7" Type="http://schemas.openxmlformats.org/officeDocument/2006/relationships/slideLayout" Target="../slideLayouts/slideLayout547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2.xml"/><Relationship Id="rId1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6.xml"/><Relationship Id="rId11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545.xml"/><Relationship Id="rId10" Type="http://schemas.openxmlformats.org/officeDocument/2006/relationships/slideLayout" Target="../slideLayouts/slideLayout550.xml"/><Relationship Id="rId4" Type="http://schemas.openxmlformats.org/officeDocument/2006/relationships/slideLayout" Target="../slideLayouts/slideLayout544.xml"/><Relationship Id="rId9" Type="http://schemas.openxmlformats.org/officeDocument/2006/relationships/slideLayout" Target="../slideLayouts/slideLayout549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558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3.xml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5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65.xml"/><Relationship Id="rId7" Type="http://schemas.openxmlformats.org/officeDocument/2006/relationships/slideLayout" Target="../slideLayouts/slideLayout569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4.xml"/><Relationship Id="rId1" Type="http://schemas.openxmlformats.org/officeDocument/2006/relationships/slideLayout" Target="../slideLayouts/slideLayout563.xml"/><Relationship Id="rId6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73.xml"/><Relationship Id="rId5" Type="http://schemas.openxmlformats.org/officeDocument/2006/relationships/slideLayout" Target="../slideLayouts/slideLayout567.xml"/><Relationship Id="rId10" Type="http://schemas.openxmlformats.org/officeDocument/2006/relationships/slideLayout" Target="../slideLayouts/slideLayout572.xml"/><Relationship Id="rId4" Type="http://schemas.openxmlformats.org/officeDocument/2006/relationships/slideLayout" Target="../slideLayouts/slideLayout566.xml"/><Relationship Id="rId9" Type="http://schemas.openxmlformats.org/officeDocument/2006/relationships/slideLayout" Target="../slideLayouts/slideLayout571.xml"/><Relationship Id="rId14" Type="http://schemas.openxmlformats.org/officeDocument/2006/relationships/image" Target="../media/image18.pn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76.xml"/><Relationship Id="rId7" Type="http://schemas.openxmlformats.org/officeDocument/2006/relationships/slideLayout" Target="../slideLayouts/slideLayout580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5.xml"/><Relationship Id="rId1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9.xml"/><Relationship Id="rId11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78.xml"/><Relationship Id="rId10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82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87.xml"/><Relationship Id="rId7" Type="http://schemas.openxmlformats.org/officeDocument/2006/relationships/slideLayout" Target="../slideLayouts/slideLayout591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6.xml"/><Relationship Id="rId1" Type="http://schemas.openxmlformats.org/officeDocument/2006/relationships/slideLayout" Target="../slideLayouts/slideLayout585.xml"/><Relationship Id="rId6" Type="http://schemas.openxmlformats.org/officeDocument/2006/relationships/slideLayout" Target="../slideLayouts/slideLayout590.xml"/><Relationship Id="rId11" Type="http://schemas.openxmlformats.org/officeDocument/2006/relationships/slideLayout" Target="../slideLayouts/slideLayout595.xml"/><Relationship Id="rId5" Type="http://schemas.openxmlformats.org/officeDocument/2006/relationships/slideLayout" Target="../slideLayouts/slideLayout589.xml"/><Relationship Id="rId10" Type="http://schemas.openxmlformats.org/officeDocument/2006/relationships/slideLayout" Target="../slideLayouts/slideLayout594.xml"/><Relationship Id="rId4" Type="http://schemas.openxmlformats.org/officeDocument/2006/relationships/slideLayout" Target="../slideLayouts/slideLayout588.xml"/><Relationship Id="rId9" Type="http://schemas.openxmlformats.org/officeDocument/2006/relationships/slideLayout" Target="../slideLayouts/slideLayout593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98.xml"/><Relationship Id="rId7" Type="http://schemas.openxmlformats.org/officeDocument/2006/relationships/slideLayout" Target="../slideLayouts/slideLayout602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7.xml"/><Relationship Id="rId1" Type="http://schemas.openxmlformats.org/officeDocument/2006/relationships/slideLayout" Target="../slideLayouts/slideLayout596.xml"/><Relationship Id="rId6" Type="http://schemas.openxmlformats.org/officeDocument/2006/relationships/slideLayout" Target="../slideLayouts/slideLayout601.xml"/><Relationship Id="rId11" Type="http://schemas.openxmlformats.org/officeDocument/2006/relationships/slideLayout" Target="../slideLayouts/slideLayout606.xml"/><Relationship Id="rId5" Type="http://schemas.openxmlformats.org/officeDocument/2006/relationships/slideLayout" Target="../slideLayouts/slideLayout600.xml"/><Relationship Id="rId10" Type="http://schemas.openxmlformats.org/officeDocument/2006/relationships/slideLayout" Target="../slideLayouts/slideLayout605.xml"/><Relationship Id="rId4" Type="http://schemas.openxmlformats.org/officeDocument/2006/relationships/slideLayout" Target="../slideLayouts/slideLayout599.xml"/><Relationship Id="rId9" Type="http://schemas.openxmlformats.org/officeDocument/2006/relationships/slideLayout" Target="../slideLayouts/slideLayout604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09.xml"/><Relationship Id="rId7" Type="http://schemas.openxmlformats.org/officeDocument/2006/relationships/slideLayout" Target="../slideLayouts/slideLayout613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607.xml"/><Relationship Id="rId6" Type="http://schemas.openxmlformats.org/officeDocument/2006/relationships/slideLayout" Target="../slideLayouts/slideLayout612.xml"/><Relationship Id="rId11" Type="http://schemas.openxmlformats.org/officeDocument/2006/relationships/slideLayout" Target="../slideLayouts/slideLayout617.xml"/><Relationship Id="rId5" Type="http://schemas.openxmlformats.org/officeDocument/2006/relationships/slideLayout" Target="../slideLayouts/slideLayout611.xml"/><Relationship Id="rId10" Type="http://schemas.openxmlformats.org/officeDocument/2006/relationships/slideLayout" Target="../slideLayouts/slideLayout616.xml"/><Relationship Id="rId4" Type="http://schemas.openxmlformats.org/officeDocument/2006/relationships/slideLayout" Target="../slideLayouts/slideLayout610.xml"/><Relationship Id="rId9" Type="http://schemas.openxmlformats.org/officeDocument/2006/relationships/slideLayout" Target="../slideLayouts/slideLayout615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20.xml"/><Relationship Id="rId7" Type="http://schemas.openxmlformats.org/officeDocument/2006/relationships/slideLayout" Target="../slideLayouts/slideLayout624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9.xml"/><Relationship Id="rId1" Type="http://schemas.openxmlformats.org/officeDocument/2006/relationships/slideLayout" Target="../slideLayouts/slideLayout618.xml"/><Relationship Id="rId6" Type="http://schemas.openxmlformats.org/officeDocument/2006/relationships/slideLayout" Target="../slideLayouts/slideLayout623.xml"/><Relationship Id="rId11" Type="http://schemas.openxmlformats.org/officeDocument/2006/relationships/slideLayout" Target="../slideLayouts/slideLayout628.xml"/><Relationship Id="rId5" Type="http://schemas.openxmlformats.org/officeDocument/2006/relationships/slideLayout" Target="../slideLayouts/slideLayout622.xml"/><Relationship Id="rId10" Type="http://schemas.openxmlformats.org/officeDocument/2006/relationships/slideLayout" Target="../slideLayouts/slideLayout627.xml"/><Relationship Id="rId4" Type="http://schemas.openxmlformats.org/officeDocument/2006/relationships/slideLayout" Target="../slideLayouts/slideLayout621.xml"/><Relationship Id="rId9" Type="http://schemas.openxmlformats.org/officeDocument/2006/relationships/slideLayout" Target="../slideLayouts/slideLayout626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31.xml"/><Relationship Id="rId7" Type="http://schemas.openxmlformats.org/officeDocument/2006/relationships/slideLayout" Target="../slideLayouts/slideLayout635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30.xml"/><Relationship Id="rId1" Type="http://schemas.openxmlformats.org/officeDocument/2006/relationships/slideLayout" Target="../slideLayouts/slideLayout629.xml"/><Relationship Id="rId6" Type="http://schemas.openxmlformats.org/officeDocument/2006/relationships/slideLayout" Target="../slideLayouts/slideLayout634.xml"/><Relationship Id="rId11" Type="http://schemas.openxmlformats.org/officeDocument/2006/relationships/slideLayout" Target="../slideLayouts/slideLayout639.xml"/><Relationship Id="rId5" Type="http://schemas.openxmlformats.org/officeDocument/2006/relationships/slideLayout" Target="../slideLayouts/slideLayout633.xml"/><Relationship Id="rId10" Type="http://schemas.openxmlformats.org/officeDocument/2006/relationships/slideLayout" Target="../slideLayouts/slideLayout638.xml"/><Relationship Id="rId4" Type="http://schemas.openxmlformats.org/officeDocument/2006/relationships/slideLayout" Target="../slideLayouts/slideLayout632.xml"/><Relationship Id="rId9" Type="http://schemas.openxmlformats.org/officeDocument/2006/relationships/slideLayout" Target="../slideLayouts/slideLayout637.xml"/><Relationship Id="rId14" Type="http://schemas.openxmlformats.org/officeDocument/2006/relationships/image" Target="../media/image18.pn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42.xml"/><Relationship Id="rId7" Type="http://schemas.openxmlformats.org/officeDocument/2006/relationships/slideLayout" Target="../slideLayouts/slideLayout646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1.xml"/><Relationship Id="rId1" Type="http://schemas.openxmlformats.org/officeDocument/2006/relationships/slideLayout" Target="../slideLayouts/slideLayout640.xml"/><Relationship Id="rId6" Type="http://schemas.openxmlformats.org/officeDocument/2006/relationships/slideLayout" Target="../slideLayouts/slideLayout645.xml"/><Relationship Id="rId11" Type="http://schemas.openxmlformats.org/officeDocument/2006/relationships/slideLayout" Target="../slideLayouts/slideLayout650.xml"/><Relationship Id="rId5" Type="http://schemas.openxmlformats.org/officeDocument/2006/relationships/slideLayout" Target="../slideLayouts/slideLayout644.xml"/><Relationship Id="rId10" Type="http://schemas.openxmlformats.org/officeDocument/2006/relationships/slideLayout" Target="../slideLayouts/slideLayout649.xml"/><Relationship Id="rId4" Type="http://schemas.openxmlformats.org/officeDocument/2006/relationships/slideLayout" Target="../slideLayouts/slideLayout643.xml"/><Relationship Id="rId9" Type="http://schemas.openxmlformats.org/officeDocument/2006/relationships/slideLayout" Target="../slideLayouts/slideLayout6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6.png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8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53.xml"/><Relationship Id="rId7" Type="http://schemas.openxmlformats.org/officeDocument/2006/relationships/slideLayout" Target="../slideLayouts/slideLayout657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2.xml"/><Relationship Id="rId1" Type="http://schemas.openxmlformats.org/officeDocument/2006/relationships/slideLayout" Target="../slideLayouts/slideLayout651.xml"/><Relationship Id="rId6" Type="http://schemas.openxmlformats.org/officeDocument/2006/relationships/slideLayout" Target="../slideLayouts/slideLayout656.xml"/><Relationship Id="rId11" Type="http://schemas.openxmlformats.org/officeDocument/2006/relationships/slideLayout" Target="../slideLayouts/slideLayout661.xml"/><Relationship Id="rId5" Type="http://schemas.openxmlformats.org/officeDocument/2006/relationships/slideLayout" Target="../slideLayouts/slideLayout655.xml"/><Relationship Id="rId10" Type="http://schemas.openxmlformats.org/officeDocument/2006/relationships/slideLayout" Target="../slideLayouts/slideLayout660.xml"/><Relationship Id="rId4" Type="http://schemas.openxmlformats.org/officeDocument/2006/relationships/slideLayout" Target="../slideLayouts/slideLayout654.xml"/><Relationship Id="rId9" Type="http://schemas.openxmlformats.org/officeDocument/2006/relationships/slideLayout" Target="../slideLayouts/slideLayout659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64.xml"/><Relationship Id="rId7" Type="http://schemas.openxmlformats.org/officeDocument/2006/relationships/slideLayout" Target="../slideLayouts/slideLayout668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3.xml"/><Relationship Id="rId1" Type="http://schemas.openxmlformats.org/officeDocument/2006/relationships/slideLayout" Target="../slideLayouts/slideLayout662.xml"/><Relationship Id="rId6" Type="http://schemas.openxmlformats.org/officeDocument/2006/relationships/slideLayout" Target="../slideLayouts/slideLayout667.xml"/><Relationship Id="rId11" Type="http://schemas.openxmlformats.org/officeDocument/2006/relationships/slideLayout" Target="../slideLayouts/slideLayout672.xml"/><Relationship Id="rId5" Type="http://schemas.openxmlformats.org/officeDocument/2006/relationships/slideLayout" Target="../slideLayouts/slideLayout666.xml"/><Relationship Id="rId10" Type="http://schemas.openxmlformats.org/officeDocument/2006/relationships/slideLayout" Target="../slideLayouts/slideLayout671.xml"/><Relationship Id="rId4" Type="http://schemas.openxmlformats.org/officeDocument/2006/relationships/slideLayout" Target="../slideLayouts/slideLayout665.xml"/><Relationship Id="rId9" Type="http://schemas.openxmlformats.org/officeDocument/2006/relationships/slideLayout" Target="../slideLayouts/slideLayout670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75.xml"/><Relationship Id="rId7" Type="http://schemas.openxmlformats.org/officeDocument/2006/relationships/slideLayout" Target="../slideLayouts/slideLayout679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4.xml"/><Relationship Id="rId1" Type="http://schemas.openxmlformats.org/officeDocument/2006/relationships/slideLayout" Target="../slideLayouts/slideLayout673.xml"/><Relationship Id="rId6" Type="http://schemas.openxmlformats.org/officeDocument/2006/relationships/slideLayout" Target="../slideLayouts/slideLayout678.xml"/><Relationship Id="rId11" Type="http://schemas.openxmlformats.org/officeDocument/2006/relationships/slideLayout" Target="../slideLayouts/slideLayout683.xml"/><Relationship Id="rId5" Type="http://schemas.openxmlformats.org/officeDocument/2006/relationships/slideLayout" Target="../slideLayouts/slideLayout677.xml"/><Relationship Id="rId10" Type="http://schemas.openxmlformats.org/officeDocument/2006/relationships/slideLayout" Target="../slideLayouts/slideLayout682.xml"/><Relationship Id="rId4" Type="http://schemas.openxmlformats.org/officeDocument/2006/relationships/slideLayout" Target="../slideLayouts/slideLayout676.xml"/><Relationship Id="rId9" Type="http://schemas.openxmlformats.org/officeDocument/2006/relationships/slideLayout" Target="../slideLayouts/slideLayout681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86.xml"/><Relationship Id="rId7" Type="http://schemas.openxmlformats.org/officeDocument/2006/relationships/slideLayout" Target="../slideLayouts/slideLayout690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5.xml"/><Relationship Id="rId1" Type="http://schemas.openxmlformats.org/officeDocument/2006/relationships/slideLayout" Target="../slideLayouts/slideLayout684.xml"/><Relationship Id="rId6" Type="http://schemas.openxmlformats.org/officeDocument/2006/relationships/slideLayout" Target="../slideLayouts/slideLayout689.xml"/><Relationship Id="rId11" Type="http://schemas.openxmlformats.org/officeDocument/2006/relationships/slideLayout" Target="../slideLayouts/slideLayout694.xml"/><Relationship Id="rId5" Type="http://schemas.openxmlformats.org/officeDocument/2006/relationships/slideLayout" Target="../slideLayouts/slideLayout688.xml"/><Relationship Id="rId10" Type="http://schemas.openxmlformats.org/officeDocument/2006/relationships/slideLayout" Target="../slideLayouts/slideLayout693.xml"/><Relationship Id="rId4" Type="http://schemas.openxmlformats.org/officeDocument/2006/relationships/slideLayout" Target="../slideLayouts/slideLayout687.xml"/><Relationship Id="rId9" Type="http://schemas.openxmlformats.org/officeDocument/2006/relationships/slideLayout" Target="../slideLayouts/slideLayout692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97.xml"/><Relationship Id="rId7" Type="http://schemas.openxmlformats.org/officeDocument/2006/relationships/slideLayout" Target="../slideLayouts/slideLayout701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6.xml"/><Relationship Id="rId1" Type="http://schemas.openxmlformats.org/officeDocument/2006/relationships/slideLayout" Target="../slideLayouts/slideLayout695.xml"/><Relationship Id="rId6" Type="http://schemas.openxmlformats.org/officeDocument/2006/relationships/slideLayout" Target="../slideLayouts/slideLayout700.xml"/><Relationship Id="rId11" Type="http://schemas.openxmlformats.org/officeDocument/2006/relationships/slideLayout" Target="../slideLayouts/slideLayout705.xml"/><Relationship Id="rId5" Type="http://schemas.openxmlformats.org/officeDocument/2006/relationships/slideLayout" Target="../slideLayouts/slideLayout699.xml"/><Relationship Id="rId10" Type="http://schemas.openxmlformats.org/officeDocument/2006/relationships/slideLayout" Target="../slideLayouts/slideLayout704.xml"/><Relationship Id="rId4" Type="http://schemas.openxmlformats.org/officeDocument/2006/relationships/slideLayout" Target="../slideLayouts/slideLayout698.xml"/><Relationship Id="rId9" Type="http://schemas.openxmlformats.org/officeDocument/2006/relationships/slideLayout" Target="../slideLayouts/slideLayout703.xml"/><Relationship Id="rId14" Type="http://schemas.openxmlformats.org/officeDocument/2006/relationships/image" Target="../media/image18.png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08.xml"/><Relationship Id="rId7" Type="http://schemas.openxmlformats.org/officeDocument/2006/relationships/slideLayout" Target="../slideLayouts/slideLayout712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7.xml"/><Relationship Id="rId1" Type="http://schemas.openxmlformats.org/officeDocument/2006/relationships/slideLayout" Target="../slideLayouts/slideLayout706.xml"/><Relationship Id="rId6" Type="http://schemas.openxmlformats.org/officeDocument/2006/relationships/slideLayout" Target="../slideLayouts/slideLayout711.xml"/><Relationship Id="rId11" Type="http://schemas.openxmlformats.org/officeDocument/2006/relationships/slideLayout" Target="../slideLayouts/slideLayout716.xml"/><Relationship Id="rId5" Type="http://schemas.openxmlformats.org/officeDocument/2006/relationships/slideLayout" Target="../slideLayouts/slideLayout710.xml"/><Relationship Id="rId10" Type="http://schemas.openxmlformats.org/officeDocument/2006/relationships/slideLayout" Target="../slideLayouts/slideLayout715.xml"/><Relationship Id="rId4" Type="http://schemas.openxmlformats.org/officeDocument/2006/relationships/slideLayout" Target="../slideLayouts/slideLayout709.xml"/><Relationship Id="rId9" Type="http://schemas.openxmlformats.org/officeDocument/2006/relationships/slideLayout" Target="../slideLayouts/slideLayout714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19.xml"/><Relationship Id="rId7" Type="http://schemas.openxmlformats.org/officeDocument/2006/relationships/slideLayout" Target="../slideLayouts/slideLayout723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8.xml"/><Relationship Id="rId1" Type="http://schemas.openxmlformats.org/officeDocument/2006/relationships/slideLayout" Target="../slideLayouts/slideLayout717.xml"/><Relationship Id="rId6" Type="http://schemas.openxmlformats.org/officeDocument/2006/relationships/slideLayout" Target="../slideLayouts/slideLayout722.xml"/><Relationship Id="rId11" Type="http://schemas.openxmlformats.org/officeDocument/2006/relationships/slideLayout" Target="../slideLayouts/slideLayout727.xml"/><Relationship Id="rId5" Type="http://schemas.openxmlformats.org/officeDocument/2006/relationships/slideLayout" Target="../slideLayouts/slideLayout721.xml"/><Relationship Id="rId10" Type="http://schemas.openxmlformats.org/officeDocument/2006/relationships/slideLayout" Target="../slideLayouts/slideLayout726.xml"/><Relationship Id="rId4" Type="http://schemas.openxmlformats.org/officeDocument/2006/relationships/slideLayout" Target="../slideLayouts/slideLayout720.xml"/><Relationship Id="rId9" Type="http://schemas.openxmlformats.org/officeDocument/2006/relationships/slideLayout" Target="../slideLayouts/slideLayout725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30.xml"/><Relationship Id="rId7" Type="http://schemas.openxmlformats.org/officeDocument/2006/relationships/slideLayout" Target="../slideLayouts/slideLayout734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9.xml"/><Relationship Id="rId1" Type="http://schemas.openxmlformats.org/officeDocument/2006/relationships/slideLayout" Target="../slideLayouts/slideLayout728.xml"/><Relationship Id="rId6" Type="http://schemas.openxmlformats.org/officeDocument/2006/relationships/slideLayout" Target="../slideLayouts/slideLayout733.xml"/><Relationship Id="rId11" Type="http://schemas.openxmlformats.org/officeDocument/2006/relationships/slideLayout" Target="../slideLayouts/slideLayout738.xml"/><Relationship Id="rId5" Type="http://schemas.openxmlformats.org/officeDocument/2006/relationships/slideLayout" Target="../slideLayouts/slideLayout732.xml"/><Relationship Id="rId10" Type="http://schemas.openxmlformats.org/officeDocument/2006/relationships/slideLayout" Target="../slideLayouts/slideLayout737.xml"/><Relationship Id="rId4" Type="http://schemas.openxmlformats.org/officeDocument/2006/relationships/slideLayout" Target="../slideLayouts/slideLayout731.xml"/><Relationship Id="rId9" Type="http://schemas.openxmlformats.org/officeDocument/2006/relationships/slideLayout" Target="../slideLayouts/slideLayout736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6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41.xml"/><Relationship Id="rId7" Type="http://schemas.openxmlformats.org/officeDocument/2006/relationships/slideLayout" Target="../slideLayouts/slideLayout745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40.xml"/><Relationship Id="rId1" Type="http://schemas.openxmlformats.org/officeDocument/2006/relationships/slideLayout" Target="../slideLayouts/slideLayout739.xml"/><Relationship Id="rId6" Type="http://schemas.openxmlformats.org/officeDocument/2006/relationships/slideLayout" Target="../slideLayouts/slideLayout744.xml"/><Relationship Id="rId11" Type="http://schemas.openxmlformats.org/officeDocument/2006/relationships/slideLayout" Target="../slideLayouts/slideLayout749.xml"/><Relationship Id="rId5" Type="http://schemas.openxmlformats.org/officeDocument/2006/relationships/slideLayout" Target="../slideLayouts/slideLayout743.xml"/><Relationship Id="rId10" Type="http://schemas.openxmlformats.org/officeDocument/2006/relationships/slideLayout" Target="../slideLayouts/slideLayout748.xml"/><Relationship Id="rId4" Type="http://schemas.openxmlformats.org/officeDocument/2006/relationships/slideLayout" Target="../slideLayouts/slideLayout742.xml"/><Relationship Id="rId9" Type="http://schemas.openxmlformats.org/officeDocument/2006/relationships/slideLayout" Target="../slideLayouts/slideLayout747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52.xml"/><Relationship Id="rId7" Type="http://schemas.openxmlformats.org/officeDocument/2006/relationships/slideLayout" Target="../slideLayouts/slideLayout756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1.xml"/><Relationship Id="rId1" Type="http://schemas.openxmlformats.org/officeDocument/2006/relationships/slideLayout" Target="../slideLayouts/slideLayout750.xml"/><Relationship Id="rId6" Type="http://schemas.openxmlformats.org/officeDocument/2006/relationships/slideLayout" Target="../slideLayouts/slideLayout755.xml"/><Relationship Id="rId11" Type="http://schemas.openxmlformats.org/officeDocument/2006/relationships/slideLayout" Target="../slideLayouts/slideLayout760.xml"/><Relationship Id="rId5" Type="http://schemas.openxmlformats.org/officeDocument/2006/relationships/slideLayout" Target="../slideLayouts/slideLayout754.xml"/><Relationship Id="rId10" Type="http://schemas.openxmlformats.org/officeDocument/2006/relationships/slideLayout" Target="../slideLayouts/slideLayout759.xml"/><Relationship Id="rId4" Type="http://schemas.openxmlformats.org/officeDocument/2006/relationships/slideLayout" Target="../slideLayouts/slideLayout753.xml"/><Relationship Id="rId9" Type="http://schemas.openxmlformats.org/officeDocument/2006/relationships/slideLayout" Target="../slideLayouts/slideLayout7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8.xml"/><Relationship Id="rId3" Type="http://schemas.openxmlformats.org/officeDocument/2006/relationships/slideLayout" Target="../slideLayouts/slideLayout763.xml"/><Relationship Id="rId7" Type="http://schemas.openxmlformats.org/officeDocument/2006/relationships/slideLayout" Target="../slideLayouts/slideLayout767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2.xml"/><Relationship Id="rId1" Type="http://schemas.openxmlformats.org/officeDocument/2006/relationships/slideLayout" Target="../slideLayouts/slideLayout761.xml"/><Relationship Id="rId6" Type="http://schemas.openxmlformats.org/officeDocument/2006/relationships/slideLayout" Target="../slideLayouts/slideLayout766.xml"/><Relationship Id="rId11" Type="http://schemas.openxmlformats.org/officeDocument/2006/relationships/slideLayout" Target="../slideLayouts/slideLayout771.xml"/><Relationship Id="rId5" Type="http://schemas.openxmlformats.org/officeDocument/2006/relationships/slideLayout" Target="../slideLayouts/slideLayout765.xml"/><Relationship Id="rId10" Type="http://schemas.openxmlformats.org/officeDocument/2006/relationships/slideLayout" Target="../slideLayouts/slideLayout770.xml"/><Relationship Id="rId4" Type="http://schemas.openxmlformats.org/officeDocument/2006/relationships/slideLayout" Target="../slideLayouts/slideLayout764.xml"/><Relationship Id="rId9" Type="http://schemas.openxmlformats.org/officeDocument/2006/relationships/slideLayout" Target="../slideLayouts/slideLayout769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74.xml"/><Relationship Id="rId7" Type="http://schemas.openxmlformats.org/officeDocument/2006/relationships/slideLayout" Target="../slideLayouts/slideLayout778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3.xml"/><Relationship Id="rId1" Type="http://schemas.openxmlformats.org/officeDocument/2006/relationships/slideLayout" Target="../slideLayouts/slideLayout772.xml"/><Relationship Id="rId6" Type="http://schemas.openxmlformats.org/officeDocument/2006/relationships/slideLayout" Target="../slideLayouts/slideLayout777.xml"/><Relationship Id="rId11" Type="http://schemas.openxmlformats.org/officeDocument/2006/relationships/slideLayout" Target="../slideLayouts/slideLayout782.xml"/><Relationship Id="rId5" Type="http://schemas.openxmlformats.org/officeDocument/2006/relationships/slideLayout" Target="../slideLayouts/slideLayout77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81.xml"/><Relationship Id="rId4" Type="http://schemas.openxmlformats.org/officeDocument/2006/relationships/slideLayout" Target="../slideLayouts/slideLayout775.xml"/><Relationship Id="rId9" Type="http://schemas.openxmlformats.org/officeDocument/2006/relationships/slideLayout" Target="../slideLayouts/slideLayout780.xml"/><Relationship Id="rId14" Type="http://schemas.openxmlformats.org/officeDocument/2006/relationships/image" Target="../media/image5.png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85.xml"/><Relationship Id="rId7" Type="http://schemas.openxmlformats.org/officeDocument/2006/relationships/slideLayout" Target="../slideLayouts/slideLayout789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4.xml"/><Relationship Id="rId1" Type="http://schemas.openxmlformats.org/officeDocument/2006/relationships/slideLayout" Target="../slideLayouts/slideLayout783.xml"/><Relationship Id="rId6" Type="http://schemas.openxmlformats.org/officeDocument/2006/relationships/slideLayout" Target="../slideLayouts/slideLayout788.xml"/><Relationship Id="rId11" Type="http://schemas.openxmlformats.org/officeDocument/2006/relationships/slideLayout" Target="../slideLayouts/slideLayout793.xml"/><Relationship Id="rId5" Type="http://schemas.openxmlformats.org/officeDocument/2006/relationships/slideLayout" Target="../slideLayouts/slideLayout787.xml"/><Relationship Id="rId10" Type="http://schemas.openxmlformats.org/officeDocument/2006/relationships/slideLayout" Target="../slideLayouts/slideLayout792.xml"/><Relationship Id="rId4" Type="http://schemas.openxmlformats.org/officeDocument/2006/relationships/slideLayout" Target="../slideLayouts/slideLayout786.xml"/><Relationship Id="rId9" Type="http://schemas.openxmlformats.org/officeDocument/2006/relationships/slideLayout" Target="../slideLayouts/slideLayout791.xml"/><Relationship Id="rId14" Type="http://schemas.openxmlformats.org/officeDocument/2006/relationships/image" Target="../media/image6.png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96.xml"/><Relationship Id="rId7" Type="http://schemas.openxmlformats.org/officeDocument/2006/relationships/slideLayout" Target="../slideLayouts/slideLayout800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5.xml"/><Relationship Id="rId1" Type="http://schemas.openxmlformats.org/officeDocument/2006/relationships/slideLayout" Target="../slideLayouts/slideLayout794.xml"/><Relationship Id="rId6" Type="http://schemas.openxmlformats.org/officeDocument/2006/relationships/slideLayout" Target="../slideLayouts/slideLayout799.xml"/><Relationship Id="rId11" Type="http://schemas.openxmlformats.org/officeDocument/2006/relationships/slideLayout" Target="../slideLayouts/slideLayout804.xml"/><Relationship Id="rId5" Type="http://schemas.openxmlformats.org/officeDocument/2006/relationships/slideLayout" Target="../slideLayouts/slideLayout798.xml"/><Relationship Id="rId10" Type="http://schemas.openxmlformats.org/officeDocument/2006/relationships/slideLayout" Target="../slideLayouts/slideLayout803.xml"/><Relationship Id="rId4" Type="http://schemas.openxmlformats.org/officeDocument/2006/relationships/slideLayout" Target="../slideLayouts/slideLayout797.xml"/><Relationship Id="rId9" Type="http://schemas.openxmlformats.org/officeDocument/2006/relationships/slideLayout" Target="../slideLayouts/slideLayout802.xml"/><Relationship Id="rId14" Type="http://schemas.openxmlformats.org/officeDocument/2006/relationships/image" Target="../media/image6.png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07.xml"/><Relationship Id="rId7" Type="http://schemas.openxmlformats.org/officeDocument/2006/relationships/slideLayout" Target="../slideLayouts/slideLayout811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6.xml"/><Relationship Id="rId1" Type="http://schemas.openxmlformats.org/officeDocument/2006/relationships/slideLayout" Target="../slideLayouts/slideLayout805.xml"/><Relationship Id="rId6" Type="http://schemas.openxmlformats.org/officeDocument/2006/relationships/slideLayout" Target="../slideLayouts/slideLayout810.xml"/><Relationship Id="rId11" Type="http://schemas.openxmlformats.org/officeDocument/2006/relationships/slideLayout" Target="../slideLayouts/slideLayout815.xml"/><Relationship Id="rId5" Type="http://schemas.openxmlformats.org/officeDocument/2006/relationships/slideLayout" Target="../slideLayouts/slideLayout809.xml"/><Relationship Id="rId10" Type="http://schemas.openxmlformats.org/officeDocument/2006/relationships/slideLayout" Target="../slideLayouts/slideLayout814.xml"/><Relationship Id="rId4" Type="http://schemas.openxmlformats.org/officeDocument/2006/relationships/slideLayout" Target="../slideLayouts/slideLayout808.xml"/><Relationship Id="rId9" Type="http://schemas.openxmlformats.org/officeDocument/2006/relationships/slideLayout" Target="../slideLayouts/slideLayout813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18.xml"/><Relationship Id="rId7" Type="http://schemas.openxmlformats.org/officeDocument/2006/relationships/slideLayout" Target="../slideLayouts/slideLayout822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17.xml"/><Relationship Id="rId1" Type="http://schemas.openxmlformats.org/officeDocument/2006/relationships/slideLayout" Target="../slideLayouts/slideLayout816.xml"/><Relationship Id="rId6" Type="http://schemas.openxmlformats.org/officeDocument/2006/relationships/slideLayout" Target="../slideLayouts/slideLayout821.xml"/><Relationship Id="rId11" Type="http://schemas.openxmlformats.org/officeDocument/2006/relationships/slideLayout" Target="../slideLayouts/slideLayout826.xml"/><Relationship Id="rId5" Type="http://schemas.openxmlformats.org/officeDocument/2006/relationships/slideLayout" Target="../slideLayouts/slideLayout820.xml"/><Relationship Id="rId10" Type="http://schemas.openxmlformats.org/officeDocument/2006/relationships/slideLayout" Target="../slideLayouts/slideLayout825.xml"/><Relationship Id="rId4" Type="http://schemas.openxmlformats.org/officeDocument/2006/relationships/slideLayout" Target="../slideLayouts/slideLayout819.xml"/><Relationship Id="rId9" Type="http://schemas.openxmlformats.org/officeDocument/2006/relationships/slideLayout" Target="../slideLayouts/slideLayout824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29.xml"/><Relationship Id="rId7" Type="http://schemas.openxmlformats.org/officeDocument/2006/relationships/slideLayout" Target="../slideLayouts/slideLayout833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28.xml"/><Relationship Id="rId1" Type="http://schemas.openxmlformats.org/officeDocument/2006/relationships/slideLayout" Target="../slideLayouts/slideLayout827.xml"/><Relationship Id="rId6" Type="http://schemas.openxmlformats.org/officeDocument/2006/relationships/slideLayout" Target="../slideLayouts/slideLayout832.xml"/><Relationship Id="rId11" Type="http://schemas.openxmlformats.org/officeDocument/2006/relationships/slideLayout" Target="../slideLayouts/slideLayout837.xml"/><Relationship Id="rId5" Type="http://schemas.openxmlformats.org/officeDocument/2006/relationships/slideLayout" Target="../slideLayouts/slideLayout831.xml"/><Relationship Id="rId10" Type="http://schemas.openxmlformats.org/officeDocument/2006/relationships/slideLayout" Target="../slideLayouts/slideLayout836.xml"/><Relationship Id="rId4" Type="http://schemas.openxmlformats.org/officeDocument/2006/relationships/slideLayout" Target="../slideLayouts/slideLayout830.xml"/><Relationship Id="rId9" Type="http://schemas.openxmlformats.org/officeDocument/2006/relationships/slideLayout" Target="../slideLayouts/slideLayout835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5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40.xml"/><Relationship Id="rId7" Type="http://schemas.openxmlformats.org/officeDocument/2006/relationships/slideLayout" Target="../slideLayouts/slideLayout844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39.xml"/><Relationship Id="rId1" Type="http://schemas.openxmlformats.org/officeDocument/2006/relationships/slideLayout" Target="../slideLayouts/slideLayout838.xml"/><Relationship Id="rId6" Type="http://schemas.openxmlformats.org/officeDocument/2006/relationships/slideLayout" Target="../slideLayouts/slideLayout843.xml"/><Relationship Id="rId11" Type="http://schemas.openxmlformats.org/officeDocument/2006/relationships/slideLayout" Target="../slideLayouts/slideLayout848.xml"/><Relationship Id="rId5" Type="http://schemas.openxmlformats.org/officeDocument/2006/relationships/slideLayout" Target="../slideLayouts/slideLayout842.xml"/><Relationship Id="rId10" Type="http://schemas.openxmlformats.org/officeDocument/2006/relationships/slideLayout" Target="../slideLayouts/slideLayout847.xml"/><Relationship Id="rId4" Type="http://schemas.openxmlformats.org/officeDocument/2006/relationships/slideLayout" Target="../slideLayouts/slideLayout841.xml"/><Relationship Id="rId9" Type="http://schemas.openxmlformats.org/officeDocument/2006/relationships/slideLayout" Target="../slideLayouts/slideLayout846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51.xml"/><Relationship Id="rId7" Type="http://schemas.openxmlformats.org/officeDocument/2006/relationships/slideLayout" Target="../slideLayouts/slideLayout855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50.xml"/><Relationship Id="rId1" Type="http://schemas.openxmlformats.org/officeDocument/2006/relationships/slideLayout" Target="../slideLayouts/slideLayout849.xml"/><Relationship Id="rId6" Type="http://schemas.openxmlformats.org/officeDocument/2006/relationships/slideLayout" Target="../slideLayouts/slideLayout854.xml"/><Relationship Id="rId11" Type="http://schemas.openxmlformats.org/officeDocument/2006/relationships/slideLayout" Target="../slideLayouts/slideLayout859.xml"/><Relationship Id="rId5" Type="http://schemas.openxmlformats.org/officeDocument/2006/relationships/slideLayout" Target="../slideLayouts/slideLayout853.xml"/><Relationship Id="rId10" Type="http://schemas.openxmlformats.org/officeDocument/2006/relationships/slideLayout" Target="../slideLayouts/slideLayout858.xml"/><Relationship Id="rId4" Type="http://schemas.openxmlformats.org/officeDocument/2006/relationships/slideLayout" Target="../slideLayouts/slideLayout852.xml"/><Relationship Id="rId9" Type="http://schemas.openxmlformats.org/officeDocument/2006/relationships/slideLayout" Target="../slideLayouts/slideLayout857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62.xml"/><Relationship Id="rId7" Type="http://schemas.openxmlformats.org/officeDocument/2006/relationships/slideLayout" Target="../slideLayouts/slideLayout866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61.xml"/><Relationship Id="rId1" Type="http://schemas.openxmlformats.org/officeDocument/2006/relationships/slideLayout" Target="../slideLayouts/slideLayout860.xml"/><Relationship Id="rId6" Type="http://schemas.openxmlformats.org/officeDocument/2006/relationships/slideLayout" Target="../slideLayouts/slideLayout865.xml"/><Relationship Id="rId11" Type="http://schemas.openxmlformats.org/officeDocument/2006/relationships/slideLayout" Target="../slideLayouts/slideLayout870.xml"/><Relationship Id="rId5" Type="http://schemas.openxmlformats.org/officeDocument/2006/relationships/slideLayout" Target="../slideLayouts/slideLayout864.xml"/><Relationship Id="rId10" Type="http://schemas.openxmlformats.org/officeDocument/2006/relationships/slideLayout" Target="../slideLayouts/slideLayout869.xml"/><Relationship Id="rId4" Type="http://schemas.openxmlformats.org/officeDocument/2006/relationships/slideLayout" Target="../slideLayouts/slideLayout863.xml"/><Relationship Id="rId9" Type="http://schemas.openxmlformats.org/officeDocument/2006/relationships/slideLayout" Target="../slideLayouts/slideLayout8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8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73.xml"/><Relationship Id="rId7" Type="http://schemas.openxmlformats.org/officeDocument/2006/relationships/slideLayout" Target="../slideLayouts/slideLayout877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72.xml"/><Relationship Id="rId1" Type="http://schemas.openxmlformats.org/officeDocument/2006/relationships/slideLayout" Target="../slideLayouts/slideLayout871.xml"/><Relationship Id="rId6" Type="http://schemas.openxmlformats.org/officeDocument/2006/relationships/slideLayout" Target="../slideLayouts/slideLayout876.xml"/><Relationship Id="rId11" Type="http://schemas.openxmlformats.org/officeDocument/2006/relationships/slideLayout" Target="../slideLayouts/slideLayout881.xml"/><Relationship Id="rId5" Type="http://schemas.openxmlformats.org/officeDocument/2006/relationships/slideLayout" Target="../slideLayouts/slideLayout875.xml"/><Relationship Id="rId10" Type="http://schemas.openxmlformats.org/officeDocument/2006/relationships/slideLayout" Target="../slideLayouts/slideLayout880.xml"/><Relationship Id="rId4" Type="http://schemas.openxmlformats.org/officeDocument/2006/relationships/slideLayout" Target="../slideLayouts/slideLayout874.xml"/><Relationship Id="rId9" Type="http://schemas.openxmlformats.org/officeDocument/2006/relationships/slideLayout" Target="../slideLayouts/slideLayout879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9.xml"/><Relationship Id="rId3" Type="http://schemas.openxmlformats.org/officeDocument/2006/relationships/slideLayout" Target="../slideLayouts/slideLayout884.xml"/><Relationship Id="rId7" Type="http://schemas.openxmlformats.org/officeDocument/2006/relationships/slideLayout" Target="../slideLayouts/slideLayout888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83.xml"/><Relationship Id="rId1" Type="http://schemas.openxmlformats.org/officeDocument/2006/relationships/slideLayout" Target="../slideLayouts/slideLayout882.xml"/><Relationship Id="rId6" Type="http://schemas.openxmlformats.org/officeDocument/2006/relationships/slideLayout" Target="../slideLayouts/slideLayout887.xml"/><Relationship Id="rId11" Type="http://schemas.openxmlformats.org/officeDocument/2006/relationships/slideLayout" Target="../slideLayouts/slideLayout892.xml"/><Relationship Id="rId5" Type="http://schemas.openxmlformats.org/officeDocument/2006/relationships/slideLayout" Target="../slideLayouts/slideLayout886.xml"/><Relationship Id="rId10" Type="http://schemas.openxmlformats.org/officeDocument/2006/relationships/slideLayout" Target="../slideLayouts/slideLayout891.xml"/><Relationship Id="rId4" Type="http://schemas.openxmlformats.org/officeDocument/2006/relationships/slideLayout" Target="../slideLayouts/slideLayout885.xml"/><Relationship Id="rId9" Type="http://schemas.openxmlformats.org/officeDocument/2006/relationships/slideLayout" Target="../slideLayouts/slideLayout890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95.xml"/><Relationship Id="rId7" Type="http://schemas.openxmlformats.org/officeDocument/2006/relationships/slideLayout" Target="../slideLayouts/slideLayout899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94.xml"/><Relationship Id="rId1" Type="http://schemas.openxmlformats.org/officeDocument/2006/relationships/slideLayout" Target="../slideLayouts/slideLayout893.xml"/><Relationship Id="rId6" Type="http://schemas.openxmlformats.org/officeDocument/2006/relationships/slideLayout" Target="../slideLayouts/slideLayout898.xml"/><Relationship Id="rId11" Type="http://schemas.openxmlformats.org/officeDocument/2006/relationships/slideLayout" Target="../slideLayouts/slideLayout903.xml"/><Relationship Id="rId5" Type="http://schemas.openxmlformats.org/officeDocument/2006/relationships/slideLayout" Target="../slideLayouts/slideLayout897.xml"/><Relationship Id="rId10" Type="http://schemas.openxmlformats.org/officeDocument/2006/relationships/slideLayout" Target="../slideLayouts/slideLayout902.xml"/><Relationship Id="rId4" Type="http://schemas.openxmlformats.org/officeDocument/2006/relationships/slideLayout" Target="../slideLayouts/slideLayout896.xml"/><Relationship Id="rId9" Type="http://schemas.openxmlformats.org/officeDocument/2006/relationships/slideLayout" Target="../slideLayouts/slideLayout901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2681288"/>
            <a:ext cx="56022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12" tIns="61058" rIns="122112" bIns="610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12" tIns="61058" rIns="122112" bIns="61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  <p:sldLayoutId id="2147483739" r:id="rId3"/>
    <p:sldLayoutId id="2147483738" r:id="rId4"/>
    <p:sldLayoutId id="2147483737" r:id="rId5"/>
    <p:sldLayoutId id="2147483736" r:id="rId6"/>
    <p:sldLayoutId id="2147483735" r:id="rId7"/>
    <p:sldLayoutId id="2147483734" r:id="rId8"/>
    <p:sldLayoutId id="2147483733" r:id="rId9"/>
    <p:sldLayoutId id="2147483732" r:id="rId10"/>
    <p:sldLayoutId id="2147483731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56" tIns="60982" rIns="121956" bIns="609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56" tIns="60982" rIns="121956" bIns="609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9" r:id="rId2"/>
    <p:sldLayoutId id="2147483838" r:id="rId3"/>
    <p:sldLayoutId id="2147483837" r:id="rId4"/>
    <p:sldLayoutId id="2147483836" r:id="rId5"/>
    <p:sldLayoutId id="2147483835" r:id="rId6"/>
    <p:sldLayoutId id="2147483834" r:id="rId7"/>
    <p:sldLayoutId id="2147483833" r:id="rId8"/>
    <p:sldLayoutId id="2147483832" r:id="rId9"/>
    <p:sldLayoutId id="2147483831" r:id="rId10"/>
    <p:sldLayoutId id="2147483830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38" tIns="60974" rIns="121938" bIns="609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38" tIns="60974" rIns="121938" bIns="609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0" r:id="rId2"/>
    <p:sldLayoutId id="2147483849" r:id="rId3"/>
    <p:sldLayoutId id="2147483848" r:id="rId4"/>
    <p:sldLayoutId id="2147483847" r:id="rId5"/>
    <p:sldLayoutId id="2147483846" r:id="rId6"/>
    <p:sldLayoutId id="2147483845" r:id="rId7"/>
    <p:sldLayoutId id="2147483844" r:id="rId8"/>
    <p:sldLayoutId id="2147483843" r:id="rId9"/>
    <p:sldLayoutId id="2147483842" r:id="rId10"/>
    <p:sldLayoutId id="2147483841" r:id="rId11"/>
    <p:sldLayoutId id="2147484633" r:id="rId12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6" rIns="121920" bIns="609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6" rIns="121920" bIns="609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1" r:id="rId2"/>
    <p:sldLayoutId id="2147483860" r:id="rId3"/>
    <p:sldLayoutId id="2147483859" r:id="rId4"/>
    <p:sldLayoutId id="2147483858" r:id="rId5"/>
    <p:sldLayoutId id="2147483857" r:id="rId6"/>
    <p:sldLayoutId id="2147483856" r:id="rId7"/>
    <p:sldLayoutId id="2147483855" r:id="rId8"/>
    <p:sldLayoutId id="2147483854" r:id="rId9"/>
    <p:sldLayoutId id="2147483853" r:id="rId10"/>
    <p:sldLayoutId id="2147483852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2" tIns="60958" rIns="121902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2" tIns="60958" rIns="121902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2" r:id="rId2"/>
    <p:sldLayoutId id="2147483871" r:id="rId3"/>
    <p:sldLayoutId id="2147483870" r:id="rId4"/>
    <p:sldLayoutId id="2147483869" r:id="rId5"/>
    <p:sldLayoutId id="2147483868" r:id="rId6"/>
    <p:sldLayoutId id="2147483867" r:id="rId7"/>
    <p:sldLayoutId id="2147483866" r:id="rId8"/>
    <p:sldLayoutId id="2147483865" r:id="rId9"/>
    <p:sldLayoutId id="2147483864" r:id="rId10"/>
    <p:sldLayoutId id="2147483863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4763"/>
            <a:ext cx="12250738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36538"/>
            <a:ext cx="15589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43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3" r:id="rId2"/>
    <p:sldLayoutId id="2147483882" r:id="rId3"/>
    <p:sldLayoutId id="2147483881" r:id="rId4"/>
    <p:sldLayoutId id="2147483880" r:id="rId5"/>
    <p:sldLayoutId id="2147483879" r:id="rId6"/>
    <p:sldLayoutId id="2147483878" r:id="rId7"/>
    <p:sldLayoutId id="2147483877" r:id="rId8"/>
    <p:sldLayoutId id="2147483876" r:id="rId9"/>
    <p:sldLayoutId id="2147483875" r:id="rId10"/>
    <p:sldLayoutId id="2147483874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1536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4" r:id="rId2"/>
    <p:sldLayoutId id="2147483893" r:id="rId3"/>
    <p:sldLayoutId id="2147483892" r:id="rId4"/>
    <p:sldLayoutId id="2147483891" r:id="rId5"/>
    <p:sldLayoutId id="2147483890" r:id="rId6"/>
    <p:sldLayoutId id="2147483889" r:id="rId7"/>
    <p:sldLayoutId id="2147483888" r:id="rId8"/>
    <p:sldLayoutId id="2147483887" r:id="rId9"/>
    <p:sldLayoutId id="2147483886" r:id="rId10"/>
    <p:sldLayoutId id="214748388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638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5" r:id="rId2"/>
    <p:sldLayoutId id="2147483904" r:id="rId3"/>
    <p:sldLayoutId id="2147483903" r:id="rId4"/>
    <p:sldLayoutId id="2147483902" r:id="rId5"/>
    <p:sldLayoutId id="2147483901" r:id="rId6"/>
    <p:sldLayoutId id="2147483900" r:id="rId7"/>
    <p:sldLayoutId id="2147483899" r:id="rId8"/>
    <p:sldLayoutId id="2147483898" r:id="rId9"/>
    <p:sldLayoutId id="2147483897" r:id="rId10"/>
    <p:sldLayoutId id="2147483896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74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fld id="{F2FB333D-B2C0-40FE-926E-39C7D8F24F15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6" r:id="rId2"/>
    <p:sldLayoutId id="2147483915" r:id="rId3"/>
    <p:sldLayoutId id="2147483914" r:id="rId4"/>
    <p:sldLayoutId id="2147483913" r:id="rId5"/>
    <p:sldLayoutId id="2147483912" r:id="rId6"/>
    <p:sldLayoutId id="2147483911" r:id="rId7"/>
    <p:sldLayoutId id="2147483910" r:id="rId8"/>
    <p:sldLayoutId id="2147483909" r:id="rId9"/>
    <p:sldLayoutId id="2147483908" r:id="rId10"/>
    <p:sldLayoutId id="214748390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84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A2BA0F4E-68BD-4866-BF1E-B1E1A2DB0B41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7" r:id="rId2"/>
    <p:sldLayoutId id="2147483926" r:id="rId3"/>
    <p:sldLayoutId id="2147483925" r:id="rId4"/>
    <p:sldLayoutId id="2147483924" r:id="rId5"/>
    <p:sldLayoutId id="2147483923" r:id="rId6"/>
    <p:sldLayoutId id="2147483922" r:id="rId7"/>
    <p:sldLayoutId id="2147483921" r:id="rId8"/>
    <p:sldLayoutId id="2147483920" r:id="rId9"/>
    <p:sldLayoutId id="2147483919" r:id="rId10"/>
    <p:sldLayoutId id="2147483918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94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91D5990D-4D67-470F-A134-D097661BAE3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38" r:id="rId2"/>
    <p:sldLayoutId id="2147483937" r:id="rId3"/>
    <p:sldLayoutId id="2147483936" r:id="rId4"/>
    <p:sldLayoutId id="2147483935" r:id="rId5"/>
    <p:sldLayoutId id="2147483934" r:id="rId6"/>
    <p:sldLayoutId id="2147483933" r:id="rId7"/>
    <p:sldLayoutId id="2147483932" r:id="rId8"/>
    <p:sldLayoutId id="2147483931" r:id="rId9"/>
    <p:sldLayoutId id="2147483930" r:id="rId10"/>
    <p:sldLayoutId id="2147483929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94" tIns="61048" rIns="122094" bIns="610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94" tIns="61048" rIns="122094" bIns="610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205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1113"/>
            <a:ext cx="12252326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1" r:id="rId2"/>
    <p:sldLayoutId id="2147483750" r:id="rId3"/>
    <p:sldLayoutId id="2147483749" r:id="rId4"/>
    <p:sldLayoutId id="2147483748" r:id="rId5"/>
    <p:sldLayoutId id="2147483747" r:id="rId6"/>
    <p:sldLayoutId id="2147483746" r:id="rId7"/>
    <p:sldLayoutId id="2147483745" r:id="rId8"/>
    <p:sldLayoutId id="2147483744" r:id="rId9"/>
    <p:sldLayoutId id="2147483743" r:id="rId10"/>
    <p:sldLayoutId id="2147483742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EDE1CAFA-24FC-4D76-AC7F-B88B5E19EC6C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49" r:id="rId2"/>
    <p:sldLayoutId id="2147483948" r:id="rId3"/>
    <p:sldLayoutId id="2147483947" r:id="rId4"/>
    <p:sldLayoutId id="2147483946" r:id="rId5"/>
    <p:sldLayoutId id="2147483945" r:id="rId6"/>
    <p:sldLayoutId id="2147483944" r:id="rId7"/>
    <p:sldLayoutId id="2147483943" r:id="rId8"/>
    <p:sldLayoutId id="2147483942" r:id="rId9"/>
    <p:sldLayoutId id="2147483941" r:id="rId10"/>
    <p:sldLayoutId id="2147483940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2150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0" r:id="rId2"/>
    <p:sldLayoutId id="2147483959" r:id="rId3"/>
    <p:sldLayoutId id="2147483958" r:id="rId4"/>
    <p:sldLayoutId id="2147483957" r:id="rId5"/>
    <p:sldLayoutId id="2147483956" r:id="rId6"/>
    <p:sldLayoutId id="2147483955" r:id="rId7"/>
    <p:sldLayoutId id="2147483954" r:id="rId8"/>
    <p:sldLayoutId id="2147483953" r:id="rId9"/>
    <p:sldLayoutId id="2147483952" r:id="rId10"/>
    <p:sldLayoutId id="214748395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25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1" r:id="rId2"/>
    <p:sldLayoutId id="2147483970" r:id="rId3"/>
    <p:sldLayoutId id="2147483969" r:id="rId4"/>
    <p:sldLayoutId id="2147483968" r:id="rId5"/>
    <p:sldLayoutId id="2147483967" r:id="rId6"/>
    <p:sldLayoutId id="2147483966" r:id="rId7"/>
    <p:sldLayoutId id="2147483965" r:id="rId8"/>
    <p:sldLayoutId id="2147483964" r:id="rId9"/>
    <p:sldLayoutId id="2147483963" r:id="rId10"/>
    <p:sldLayoutId id="2147483962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35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fld id="{6C5EECED-6794-405D-9EDB-92B63CF26CD9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2" r:id="rId2"/>
    <p:sldLayoutId id="2147483981" r:id="rId3"/>
    <p:sldLayoutId id="2147483980" r:id="rId4"/>
    <p:sldLayoutId id="2147483979" r:id="rId5"/>
    <p:sldLayoutId id="2147483978" r:id="rId6"/>
    <p:sldLayoutId id="2147483977" r:id="rId7"/>
    <p:sldLayoutId id="2147483976" r:id="rId8"/>
    <p:sldLayoutId id="2147483975" r:id="rId9"/>
    <p:sldLayoutId id="2147483974" r:id="rId10"/>
    <p:sldLayoutId id="2147483973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45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E96F585E-F82C-4BB4-9FDD-E4665EEEC4E0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3" r:id="rId2"/>
    <p:sldLayoutId id="2147483992" r:id="rId3"/>
    <p:sldLayoutId id="2147483991" r:id="rId4"/>
    <p:sldLayoutId id="2147483990" r:id="rId5"/>
    <p:sldLayoutId id="2147483989" r:id="rId6"/>
    <p:sldLayoutId id="2147483988" r:id="rId7"/>
    <p:sldLayoutId id="2147483987" r:id="rId8"/>
    <p:sldLayoutId id="2147483986" r:id="rId9"/>
    <p:sldLayoutId id="2147483985" r:id="rId10"/>
    <p:sldLayoutId id="2147483984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56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C713167B-B460-4A84-8C30-4C09D61AE13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4" r:id="rId2"/>
    <p:sldLayoutId id="2147484003" r:id="rId3"/>
    <p:sldLayoutId id="2147484002" r:id="rId4"/>
    <p:sldLayoutId id="2147484001" r:id="rId5"/>
    <p:sldLayoutId id="2147484000" r:id="rId6"/>
    <p:sldLayoutId id="2147483999" r:id="rId7"/>
    <p:sldLayoutId id="2147483998" r:id="rId8"/>
    <p:sldLayoutId id="2147483997" r:id="rId9"/>
    <p:sldLayoutId id="2147483996" r:id="rId10"/>
    <p:sldLayoutId id="2147483995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66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EA2392E8-02C3-48B9-9740-1273BA2719A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5" r:id="rId2"/>
    <p:sldLayoutId id="2147484014" r:id="rId3"/>
    <p:sldLayoutId id="2147484013" r:id="rId4"/>
    <p:sldLayoutId id="2147484012" r:id="rId5"/>
    <p:sldLayoutId id="2147484011" r:id="rId6"/>
    <p:sldLayoutId id="2147484010" r:id="rId7"/>
    <p:sldLayoutId id="2147484009" r:id="rId8"/>
    <p:sldLayoutId id="2147484008" r:id="rId9"/>
    <p:sldLayoutId id="2147484007" r:id="rId10"/>
    <p:sldLayoutId id="2147484006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94" tIns="61048" rIns="122094" bIns="610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94" tIns="61048" rIns="122094" bIns="610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1113"/>
            <a:ext cx="12252326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6" r:id="rId2"/>
    <p:sldLayoutId id="2147484025" r:id="rId3"/>
    <p:sldLayoutId id="2147484024" r:id="rId4"/>
    <p:sldLayoutId id="2147484023" r:id="rId5"/>
    <p:sldLayoutId id="2147484022" r:id="rId6"/>
    <p:sldLayoutId id="2147484021" r:id="rId7"/>
    <p:sldLayoutId id="2147484020" r:id="rId8"/>
    <p:sldLayoutId id="2147484019" r:id="rId9"/>
    <p:sldLayoutId id="2147484018" r:id="rId10"/>
    <p:sldLayoutId id="2147484017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DB85AEE-6252-4CBB-8C42-D33E93CE3945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7" r:id="rId2"/>
    <p:sldLayoutId id="2147484036" r:id="rId3"/>
    <p:sldLayoutId id="2147484035" r:id="rId4"/>
    <p:sldLayoutId id="2147484034" r:id="rId5"/>
    <p:sldLayoutId id="2147484033" r:id="rId6"/>
    <p:sldLayoutId id="2147484032" r:id="rId7"/>
    <p:sldLayoutId id="2147484031" r:id="rId8"/>
    <p:sldLayoutId id="2147484030" r:id="rId9"/>
    <p:sldLayoutId id="2147484029" r:id="rId10"/>
    <p:sldLayoutId id="2147484028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80963"/>
            <a:ext cx="2178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588"/>
            <a:ext cx="12250738" cy="68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57" tIns="61030" rIns="122057" bIns="610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97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57" tIns="61030" rIns="122057" bIns="610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48" r:id="rId2"/>
    <p:sldLayoutId id="2147484047" r:id="rId3"/>
    <p:sldLayoutId id="2147484046" r:id="rId4"/>
    <p:sldLayoutId id="2147484045" r:id="rId5"/>
    <p:sldLayoutId id="2147484044" r:id="rId6"/>
    <p:sldLayoutId id="2147484043" r:id="rId7"/>
    <p:sldLayoutId id="2147484042" r:id="rId8"/>
    <p:sldLayoutId id="2147484041" r:id="rId9"/>
    <p:sldLayoutId id="2147484040" r:id="rId10"/>
    <p:sldLayoutId id="2147484039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0E49FA3-52D8-483B-A156-A67290A11E92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2" r:id="rId2"/>
    <p:sldLayoutId id="2147483761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588"/>
            <a:ext cx="12249151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39" tIns="61020" rIns="122039" bIns="61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307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39" tIns="61020" rIns="122039" bIns="61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59" r:id="rId2"/>
    <p:sldLayoutId id="2147484058" r:id="rId3"/>
    <p:sldLayoutId id="2147484057" r:id="rId4"/>
    <p:sldLayoutId id="2147484056" r:id="rId5"/>
    <p:sldLayoutId id="2147484055" r:id="rId6"/>
    <p:sldLayoutId id="2147484054" r:id="rId7"/>
    <p:sldLayoutId id="2147484053" r:id="rId8"/>
    <p:sldLayoutId id="2147484052" r:id="rId9"/>
    <p:sldLayoutId id="2147484051" r:id="rId10"/>
    <p:sldLayoutId id="2147484050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4763"/>
            <a:ext cx="1226026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21" tIns="61011" rIns="122021" bIns="610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317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21" tIns="61011" rIns="122021" bIns="610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0" r:id="rId2"/>
    <p:sldLayoutId id="2147484069" r:id="rId3"/>
    <p:sldLayoutId id="2147484068" r:id="rId4"/>
    <p:sldLayoutId id="2147484067" r:id="rId5"/>
    <p:sldLayoutId id="2147484066" r:id="rId6"/>
    <p:sldLayoutId id="2147484065" r:id="rId7"/>
    <p:sldLayoutId id="2147484064" r:id="rId8"/>
    <p:sldLayoutId id="2147484063" r:id="rId9"/>
    <p:sldLayoutId id="2147484062" r:id="rId10"/>
    <p:sldLayoutId id="2147484061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27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413AD78-D28E-46CA-A672-C366BDBD26C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1" r:id="rId2"/>
    <p:sldLayoutId id="2147484080" r:id="rId3"/>
    <p:sldLayoutId id="2147484079" r:id="rId4"/>
    <p:sldLayoutId id="2147484078" r:id="rId5"/>
    <p:sldLayoutId id="2147484077" r:id="rId6"/>
    <p:sldLayoutId id="2147484076" r:id="rId7"/>
    <p:sldLayoutId id="2147484075" r:id="rId8"/>
    <p:sldLayoutId id="2147484074" r:id="rId9"/>
    <p:sldLayoutId id="2147484073" r:id="rId10"/>
    <p:sldLayoutId id="2147484072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37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9029C18-0C4E-45F3-87C0-5730E103662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2" r:id="rId2"/>
    <p:sldLayoutId id="2147484091" r:id="rId3"/>
    <p:sldLayoutId id="2147484090" r:id="rId4"/>
    <p:sldLayoutId id="2147484089" r:id="rId5"/>
    <p:sldLayoutId id="2147484088" r:id="rId6"/>
    <p:sldLayoutId id="2147484087" r:id="rId7"/>
    <p:sldLayoutId id="2147484086" r:id="rId8"/>
    <p:sldLayoutId id="2147484085" r:id="rId9"/>
    <p:sldLayoutId id="2147484084" r:id="rId10"/>
    <p:sldLayoutId id="2147484083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48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E811B34-8D75-4D84-B89A-120AE387D2D2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3" r:id="rId2"/>
    <p:sldLayoutId id="2147484102" r:id="rId3"/>
    <p:sldLayoutId id="2147484101" r:id="rId4"/>
    <p:sldLayoutId id="2147484100" r:id="rId5"/>
    <p:sldLayoutId id="2147484099" r:id="rId6"/>
    <p:sldLayoutId id="2147484098" r:id="rId7"/>
    <p:sldLayoutId id="2147484097" r:id="rId8"/>
    <p:sldLayoutId id="2147484096" r:id="rId9"/>
    <p:sldLayoutId id="2147484095" r:id="rId10"/>
    <p:sldLayoutId id="2147484094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56" tIns="60982" rIns="121956" bIns="609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58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56" tIns="60982" rIns="121956" bIns="609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4" r:id="rId2"/>
    <p:sldLayoutId id="2147484113" r:id="rId3"/>
    <p:sldLayoutId id="2147484112" r:id="rId4"/>
    <p:sldLayoutId id="2147484111" r:id="rId5"/>
    <p:sldLayoutId id="2147484110" r:id="rId6"/>
    <p:sldLayoutId id="2147484109" r:id="rId7"/>
    <p:sldLayoutId id="2147484108" r:id="rId8"/>
    <p:sldLayoutId id="2147484107" r:id="rId9"/>
    <p:sldLayoutId id="2147484106" r:id="rId10"/>
    <p:sldLayoutId id="2147484105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38" tIns="60974" rIns="121938" bIns="609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68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38" tIns="60974" rIns="121938" bIns="609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5" r:id="rId2"/>
    <p:sldLayoutId id="2147484124" r:id="rId3"/>
    <p:sldLayoutId id="2147484123" r:id="rId4"/>
    <p:sldLayoutId id="2147484122" r:id="rId5"/>
    <p:sldLayoutId id="2147484121" r:id="rId6"/>
    <p:sldLayoutId id="2147484120" r:id="rId7"/>
    <p:sldLayoutId id="2147484119" r:id="rId8"/>
    <p:sldLayoutId id="2147484118" r:id="rId9"/>
    <p:sldLayoutId id="2147484117" r:id="rId10"/>
    <p:sldLayoutId id="2147484116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6" rIns="121920" bIns="609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6" rIns="121920" bIns="609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6" r:id="rId2"/>
    <p:sldLayoutId id="2147484135" r:id="rId3"/>
    <p:sldLayoutId id="2147484134" r:id="rId4"/>
    <p:sldLayoutId id="2147484133" r:id="rId5"/>
    <p:sldLayoutId id="2147484132" r:id="rId6"/>
    <p:sldLayoutId id="2147484131" r:id="rId7"/>
    <p:sldLayoutId id="2147484130" r:id="rId8"/>
    <p:sldLayoutId id="2147484129" r:id="rId9"/>
    <p:sldLayoutId id="2147484128" r:id="rId10"/>
    <p:sldLayoutId id="2147484127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2" tIns="60958" rIns="121902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2" tIns="60958" rIns="121902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7" r:id="rId2"/>
    <p:sldLayoutId id="2147484146" r:id="rId3"/>
    <p:sldLayoutId id="2147484145" r:id="rId4"/>
    <p:sldLayoutId id="2147484144" r:id="rId5"/>
    <p:sldLayoutId id="2147484143" r:id="rId6"/>
    <p:sldLayoutId id="2147484142" r:id="rId7"/>
    <p:sldLayoutId id="2147484141" r:id="rId8"/>
    <p:sldLayoutId id="2147484140" r:id="rId9"/>
    <p:sldLayoutId id="2147484139" r:id="rId10"/>
    <p:sldLayoutId id="2147484138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399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3994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58" r:id="rId2"/>
    <p:sldLayoutId id="2147484157" r:id="rId3"/>
    <p:sldLayoutId id="2147484156" r:id="rId4"/>
    <p:sldLayoutId id="2147484155" r:id="rId5"/>
    <p:sldLayoutId id="2147484154" r:id="rId6"/>
    <p:sldLayoutId id="2147484153" r:id="rId7"/>
    <p:sldLayoutId id="2147484152" r:id="rId8"/>
    <p:sldLayoutId id="2147484151" r:id="rId9"/>
    <p:sldLayoutId id="2147484150" r:id="rId10"/>
    <p:sldLayoutId id="214748414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80963"/>
            <a:ext cx="2178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588"/>
            <a:ext cx="12250738" cy="68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57" tIns="61030" rIns="122057" bIns="610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1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57" tIns="61030" rIns="122057" bIns="610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3" r:id="rId2"/>
    <p:sldLayoutId id="2147483772" r:id="rId3"/>
    <p:sldLayoutId id="2147483771" r:id="rId4"/>
    <p:sldLayoutId id="2147483770" r:id="rId5"/>
    <p:sldLayoutId id="2147483769" r:id="rId6"/>
    <p:sldLayoutId id="2147483768" r:id="rId7"/>
    <p:sldLayoutId id="2147483767" r:id="rId8"/>
    <p:sldLayoutId id="2147483766" r:id="rId9"/>
    <p:sldLayoutId id="2147483765" r:id="rId10"/>
    <p:sldLayoutId id="2147483764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09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69" r:id="rId2"/>
    <p:sldLayoutId id="2147484168" r:id="rId3"/>
    <p:sldLayoutId id="2147484167" r:id="rId4"/>
    <p:sldLayoutId id="2147484166" r:id="rId5"/>
    <p:sldLayoutId id="2147484165" r:id="rId6"/>
    <p:sldLayoutId id="2147484164" r:id="rId7"/>
    <p:sldLayoutId id="2147484163" r:id="rId8"/>
    <p:sldLayoutId id="2147484162" r:id="rId9"/>
    <p:sldLayoutId id="2147484161" r:id="rId10"/>
    <p:sldLayoutId id="2147484160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19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fld id="{812964BC-334A-472A-AAE7-2E8DF0391C28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0" r:id="rId2"/>
    <p:sldLayoutId id="2147484179" r:id="rId3"/>
    <p:sldLayoutId id="2147484178" r:id="rId4"/>
    <p:sldLayoutId id="2147484177" r:id="rId5"/>
    <p:sldLayoutId id="2147484176" r:id="rId6"/>
    <p:sldLayoutId id="2147484175" r:id="rId7"/>
    <p:sldLayoutId id="2147484174" r:id="rId8"/>
    <p:sldLayoutId id="2147484173" r:id="rId9"/>
    <p:sldLayoutId id="2147484172" r:id="rId10"/>
    <p:sldLayoutId id="2147484171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30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600A7D2D-1E8B-4FE7-9C94-167C3DE2352C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1" r:id="rId2"/>
    <p:sldLayoutId id="2147484190" r:id="rId3"/>
    <p:sldLayoutId id="2147484189" r:id="rId4"/>
    <p:sldLayoutId id="2147484188" r:id="rId5"/>
    <p:sldLayoutId id="2147484187" r:id="rId6"/>
    <p:sldLayoutId id="2147484186" r:id="rId7"/>
    <p:sldLayoutId id="2147484185" r:id="rId8"/>
    <p:sldLayoutId id="2147484184" r:id="rId9"/>
    <p:sldLayoutId id="2147484183" r:id="rId10"/>
    <p:sldLayoutId id="2147484182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40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13C4BC4F-5988-4E37-87CD-D5D7C8D2E7A1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2" r:id="rId2"/>
    <p:sldLayoutId id="2147484201" r:id="rId3"/>
    <p:sldLayoutId id="2147484200" r:id="rId4"/>
    <p:sldLayoutId id="2147484199" r:id="rId5"/>
    <p:sldLayoutId id="2147484198" r:id="rId6"/>
    <p:sldLayoutId id="2147484197" r:id="rId7"/>
    <p:sldLayoutId id="2147484196" r:id="rId8"/>
    <p:sldLayoutId id="2147484195" r:id="rId9"/>
    <p:sldLayoutId id="2147484194" r:id="rId10"/>
    <p:sldLayoutId id="2147484193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50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BDE605B4-87F6-4C67-A3AF-F802CA721771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3" r:id="rId2"/>
    <p:sldLayoutId id="2147484212" r:id="rId3"/>
    <p:sldLayoutId id="2147484211" r:id="rId4"/>
    <p:sldLayoutId id="2147484210" r:id="rId5"/>
    <p:sldLayoutId id="2147484209" r:id="rId6"/>
    <p:sldLayoutId id="2147484208" r:id="rId7"/>
    <p:sldLayoutId id="2147484207" r:id="rId8"/>
    <p:sldLayoutId id="2147484206" r:id="rId9"/>
    <p:sldLayoutId id="2147484205" r:id="rId10"/>
    <p:sldLayoutId id="2147484204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60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4608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4" r:id="rId2"/>
    <p:sldLayoutId id="2147484223" r:id="rId3"/>
    <p:sldLayoutId id="2147484222" r:id="rId4"/>
    <p:sldLayoutId id="2147484221" r:id="rId5"/>
    <p:sldLayoutId id="2147484220" r:id="rId6"/>
    <p:sldLayoutId id="2147484219" r:id="rId7"/>
    <p:sldLayoutId id="2147484218" r:id="rId8"/>
    <p:sldLayoutId id="2147484217" r:id="rId9"/>
    <p:sldLayoutId id="2147484216" r:id="rId10"/>
    <p:sldLayoutId id="214748421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7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5" r:id="rId2"/>
    <p:sldLayoutId id="2147484234" r:id="rId3"/>
    <p:sldLayoutId id="2147484233" r:id="rId4"/>
    <p:sldLayoutId id="2147484232" r:id="rId5"/>
    <p:sldLayoutId id="2147484231" r:id="rId6"/>
    <p:sldLayoutId id="2147484230" r:id="rId7"/>
    <p:sldLayoutId id="2147484229" r:id="rId8"/>
    <p:sldLayoutId id="2147484228" r:id="rId9"/>
    <p:sldLayoutId id="2147484227" r:id="rId10"/>
    <p:sldLayoutId id="2147484226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81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fld id="{D1FA8EF7-3DAB-4A82-AF99-94734E6D624B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6" r:id="rId2"/>
    <p:sldLayoutId id="2147484245" r:id="rId3"/>
    <p:sldLayoutId id="2147484244" r:id="rId4"/>
    <p:sldLayoutId id="2147484243" r:id="rId5"/>
    <p:sldLayoutId id="2147484242" r:id="rId6"/>
    <p:sldLayoutId id="2147484241" r:id="rId7"/>
    <p:sldLayoutId id="2147484240" r:id="rId8"/>
    <p:sldLayoutId id="2147484239" r:id="rId9"/>
    <p:sldLayoutId id="2147484238" r:id="rId10"/>
    <p:sldLayoutId id="214748423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91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083062DC-2D27-4054-B484-50FA0EAC420B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7" r:id="rId2"/>
    <p:sldLayoutId id="2147484256" r:id="rId3"/>
    <p:sldLayoutId id="2147484255" r:id="rId4"/>
    <p:sldLayoutId id="2147484254" r:id="rId5"/>
    <p:sldLayoutId id="2147484253" r:id="rId6"/>
    <p:sldLayoutId id="2147484252" r:id="rId7"/>
    <p:sldLayoutId id="2147484251" r:id="rId8"/>
    <p:sldLayoutId id="2147484250" r:id="rId9"/>
    <p:sldLayoutId id="2147484249" r:id="rId10"/>
    <p:sldLayoutId id="2147484248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01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A1024155-714F-45E7-9284-94BC554ADF2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68" r:id="rId2"/>
    <p:sldLayoutId id="2147484267" r:id="rId3"/>
    <p:sldLayoutId id="2147484266" r:id="rId4"/>
    <p:sldLayoutId id="2147484265" r:id="rId5"/>
    <p:sldLayoutId id="2147484264" r:id="rId6"/>
    <p:sldLayoutId id="2147484263" r:id="rId7"/>
    <p:sldLayoutId id="2147484262" r:id="rId8"/>
    <p:sldLayoutId id="2147484261" r:id="rId9"/>
    <p:sldLayoutId id="2147484260" r:id="rId10"/>
    <p:sldLayoutId id="2147484259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588"/>
            <a:ext cx="12249151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39" tIns="61020" rIns="122039" bIns="61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39" tIns="61020" rIns="122039" bIns="61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4" r:id="rId2"/>
    <p:sldLayoutId id="2147483783" r:id="rId3"/>
    <p:sldLayoutId id="2147483782" r:id="rId4"/>
    <p:sldLayoutId id="2147483781" r:id="rId5"/>
    <p:sldLayoutId id="2147483780" r:id="rId6"/>
    <p:sldLayoutId id="2147483779" r:id="rId7"/>
    <p:sldLayoutId id="2147483778" r:id="rId8"/>
    <p:sldLayoutId id="2147483777" r:id="rId9"/>
    <p:sldLayoutId id="2147483776" r:id="rId10"/>
    <p:sldLayoutId id="2147483775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D8D23DE4-A749-432C-ACD8-9058393BF18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79" r:id="rId2"/>
    <p:sldLayoutId id="2147484278" r:id="rId3"/>
    <p:sldLayoutId id="2147484277" r:id="rId4"/>
    <p:sldLayoutId id="2147484276" r:id="rId5"/>
    <p:sldLayoutId id="2147484275" r:id="rId6"/>
    <p:sldLayoutId id="2147484274" r:id="rId7"/>
    <p:sldLayoutId id="2147484273" r:id="rId8"/>
    <p:sldLayoutId id="2147484272" r:id="rId9"/>
    <p:sldLayoutId id="2147484271" r:id="rId10"/>
    <p:sldLayoutId id="2147484270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2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5222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0" r:id="rId2"/>
    <p:sldLayoutId id="2147484289" r:id="rId3"/>
    <p:sldLayoutId id="2147484288" r:id="rId4"/>
    <p:sldLayoutId id="2147484287" r:id="rId5"/>
    <p:sldLayoutId id="2147484286" r:id="rId6"/>
    <p:sldLayoutId id="2147484285" r:id="rId7"/>
    <p:sldLayoutId id="2147484284" r:id="rId8"/>
    <p:sldLayoutId id="2147484283" r:id="rId9"/>
    <p:sldLayoutId id="2147484282" r:id="rId10"/>
    <p:sldLayoutId id="214748428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32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1" r:id="rId2"/>
    <p:sldLayoutId id="2147484300" r:id="rId3"/>
    <p:sldLayoutId id="2147484299" r:id="rId4"/>
    <p:sldLayoutId id="2147484298" r:id="rId5"/>
    <p:sldLayoutId id="2147484297" r:id="rId6"/>
    <p:sldLayoutId id="2147484296" r:id="rId7"/>
    <p:sldLayoutId id="2147484295" r:id="rId8"/>
    <p:sldLayoutId id="2147484294" r:id="rId9"/>
    <p:sldLayoutId id="2147484293" r:id="rId10"/>
    <p:sldLayoutId id="2147484292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42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fld id="{D2F2A0A8-9E51-46AE-AF6B-EC438D3E70F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2" r:id="rId2"/>
    <p:sldLayoutId id="2147484311" r:id="rId3"/>
    <p:sldLayoutId id="2147484310" r:id="rId4"/>
    <p:sldLayoutId id="2147484309" r:id="rId5"/>
    <p:sldLayoutId id="2147484308" r:id="rId6"/>
    <p:sldLayoutId id="2147484307" r:id="rId7"/>
    <p:sldLayoutId id="2147484306" r:id="rId8"/>
    <p:sldLayoutId id="2147484305" r:id="rId9"/>
    <p:sldLayoutId id="2147484304" r:id="rId10"/>
    <p:sldLayoutId id="2147484303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53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EB56186F-D732-4F75-8986-6BED15F324C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3" r:id="rId2"/>
    <p:sldLayoutId id="2147484322" r:id="rId3"/>
    <p:sldLayoutId id="2147484321" r:id="rId4"/>
    <p:sldLayoutId id="2147484320" r:id="rId5"/>
    <p:sldLayoutId id="2147484319" r:id="rId6"/>
    <p:sldLayoutId id="2147484318" r:id="rId7"/>
    <p:sldLayoutId id="2147484317" r:id="rId8"/>
    <p:sldLayoutId id="2147484316" r:id="rId9"/>
    <p:sldLayoutId id="2147484315" r:id="rId10"/>
    <p:sldLayoutId id="2147484314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63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77FB6730-517B-4535-998C-EBF547FC93B4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4" r:id="rId2"/>
    <p:sldLayoutId id="2147484333" r:id="rId3"/>
    <p:sldLayoutId id="2147484332" r:id="rId4"/>
    <p:sldLayoutId id="2147484331" r:id="rId5"/>
    <p:sldLayoutId id="2147484330" r:id="rId6"/>
    <p:sldLayoutId id="2147484329" r:id="rId7"/>
    <p:sldLayoutId id="2147484328" r:id="rId8"/>
    <p:sldLayoutId id="2147484327" r:id="rId9"/>
    <p:sldLayoutId id="2147484326" r:id="rId10"/>
    <p:sldLayoutId id="2147484325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73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B50E9BE6-35A0-4C0E-A8DE-D271779DE52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5" r:id="rId2"/>
    <p:sldLayoutId id="2147484344" r:id="rId3"/>
    <p:sldLayoutId id="2147484343" r:id="rId4"/>
    <p:sldLayoutId id="2147484342" r:id="rId5"/>
    <p:sldLayoutId id="2147484341" r:id="rId6"/>
    <p:sldLayoutId id="2147484340" r:id="rId7"/>
    <p:sldLayoutId id="2147484339" r:id="rId8"/>
    <p:sldLayoutId id="2147484338" r:id="rId9"/>
    <p:sldLayoutId id="2147484337" r:id="rId10"/>
    <p:sldLayoutId id="2147484336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8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5837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6" r:id="rId2"/>
    <p:sldLayoutId id="2147484355" r:id="rId3"/>
    <p:sldLayoutId id="2147484354" r:id="rId4"/>
    <p:sldLayoutId id="2147484353" r:id="rId5"/>
    <p:sldLayoutId id="2147484352" r:id="rId6"/>
    <p:sldLayoutId id="2147484351" r:id="rId7"/>
    <p:sldLayoutId id="2147484350" r:id="rId8"/>
    <p:sldLayoutId id="2147484349" r:id="rId9"/>
    <p:sldLayoutId id="2147484348" r:id="rId10"/>
    <p:sldLayoutId id="214748434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939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7" r:id="rId2"/>
    <p:sldLayoutId id="2147484366" r:id="rId3"/>
    <p:sldLayoutId id="2147484365" r:id="rId4"/>
    <p:sldLayoutId id="2147484364" r:id="rId5"/>
    <p:sldLayoutId id="2147484363" r:id="rId6"/>
    <p:sldLayoutId id="2147484362" r:id="rId7"/>
    <p:sldLayoutId id="2147484361" r:id="rId8"/>
    <p:sldLayoutId id="2147484360" r:id="rId9"/>
    <p:sldLayoutId id="2147484359" r:id="rId10"/>
    <p:sldLayoutId id="2147484358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04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fld id="{CE324CE3-D3DD-4B7A-996B-A7EF948450EB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78" r:id="rId2"/>
    <p:sldLayoutId id="2147484377" r:id="rId3"/>
    <p:sldLayoutId id="2147484376" r:id="rId4"/>
    <p:sldLayoutId id="2147484375" r:id="rId5"/>
    <p:sldLayoutId id="2147484374" r:id="rId6"/>
    <p:sldLayoutId id="2147484373" r:id="rId7"/>
    <p:sldLayoutId id="2147484372" r:id="rId8"/>
    <p:sldLayoutId id="2147484371" r:id="rId9"/>
    <p:sldLayoutId id="2147484370" r:id="rId10"/>
    <p:sldLayoutId id="214748436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4763"/>
            <a:ext cx="1226026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21" tIns="61011" rIns="122021" bIns="610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21" tIns="61011" rIns="122021" bIns="610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5" r:id="rId2"/>
    <p:sldLayoutId id="2147483794" r:id="rId3"/>
    <p:sldLayoutId id="2147483793" r:id="rId4"/>
    <p:sldLayoutId id="2147483792" r:id="rId5"/>
    <p:sldLayoutId id="2147483791" r:id="rId6"/>
    <p:sldLayoutId id="2147483790" r:id="rId7"/>
    <p:sldLayoutId id="2147483789" r:id="rId8"/>
    <p:sldLayoutId id="2147483788" r:id="rId9"/>
    <p:sldLayoutId id="2147483787" r:id="rId10"/>
    <p:sldLayoutId id="2147483786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14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B72D5FE4-4D78-4C9D-AEB9-F10EC14BC694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89" r:id="rId2"/>
    <p:sldLayoutId id="2147484388" r:id="rId3"/>
    <p:sldLayoutId id="2147484387" r:id="rId4"/>
    <p:sldLayoutId id="2147484386" r:id="rId5"/>
    <p:sldLayoutId id="2147484385" r:id="rId6"/>
    <p:sldLayoutId id="2147484384" r:id="rId7"/>
    <p:sldLayoutId id="2147484383" r:id="rId8"/>
    <p:sldLayoutId id="2147484382" r:id="rId9"/>
    <p:sldLayoutId id="2147484381" r:id="rId10"/>
    <p:sldLayoutId id="2147484380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24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5CF87010-C794-4FDF-8432-D07E8D9E41E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0" r:id="rId2"/>
    <p:sldLayoutId id="2147484399" r:id="rId3"/>
    <p:sldLayoutId id="2147484398" r:id="rId4"/>
    <p:sldLayoutId id="2147484397" r:id="rId5"/>
    <p:sldLayoutId id="2147484396" r:id="rId6"/>
    <p:sldLayoutId id="2147484395" r:id="rId7"/>
    <p:sldLayoutId id="2147484394" r:id="rId8"/>
    <p:sldLayoutId id="2147484393" r:id="rId9"/>
    <p:sldLayoutId id="2147484392" r:id="rId10"/>
    <p:sldLayoutId id="2147484391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34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8CACB22C-4206-4559-942C-2BDBCAD30F8C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1" r:id="rId2"/>
    <p:sldLayoutId id="2147484410" r:id="rId3"/>
    <p:sldLayoutId id="2147484409" r:id="rId4"/>
    <p:sldLayoutId id="2147484408" r:id="rId5"/>
    <p:sldLayoutId id="2147484407" r:id="rId6"/>
    <p:sldLayoutId id="2147484406" r:id="rId7"/>
    <p:sldLayoutId id="2147484405" r:id="rId8"/>
    <p:sldLayoutId id="2147484404" r:id="rId9"/>
    <p:sldLayoutId id="2147484403" r:id="rId10"/>
    <p:sldLayoutId id="2147484402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45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6451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2" r:id="rId2"/>
    <p:sldLayoutId id="2147484421" r:id="rId3"/>
    <p:sldLayoutId id="2147484420" r:id="rId4"/>
    <p:sldLayoutId id="2147484419" r:id="rId5"/>
    <p:sldLayoutId id="2147484418" r:id="rId6"/>
    <p:sldLayoutId id="2147484417" r:id="rId7"/>
    <p:sldLayoutId id="2147484416" r:id="rId8"/>
    <p:sldLayoutId id="2147484415" r:id="rId9"/>
    <p:sldLayoutId id="2147484414" r:id="rId10"/>
    <p:sldLayoutId id="214748441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55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3" r:id="rId2"/>
    <p:sldLayoutId id="2147484432" r:id="rId3"/>
    <p:sldLayoutId id="2147484431" r:id="rId4"/>
    <p:sldLayoutId id="2147484430" r:id="rId5"/>
    <p:sldLayoutId id="2147484429" r:id="rId6"/>
    <p:sldLayoutId id="2147484428" r:id="rId7"/>
    <p:sldLayoutId id="2147484427" r:id="rId8"/>
    <p:sldLayoutId id="2147484426" r:id="rId9"/>
    <p:sldLayoutId id="2147484425" r:id="rId10"/>
    <p:sldLayoutId id="2147484424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65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64" rIns="68529" bIns="34264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fld id="{1B0BE098-FA51-4FD6-AC89-E03A2ADEB569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4" r:id="rId2"/>
    <p:sldLayoutId id="2147484443" r:id="rId3"/>
    <p:sldLayoutId id="2147484442" r:id="rId4"/>
    <p:sldLayoutId id="2147484441" r:id="rId5"/>
    <p:sldLayoutId id="2147484440" r:id="rId6"/>
    <p:sldLayoutId id="2147484439" r:id="rId7"/>
    <p:sldLayoutId id="2147484438" r:id="rId8"/>
    <p:sldLayoutId id="2147484437" r:id="rId9"/>
    <p:sldLayoutId id="2147484436" r:id="rId10"/>
    <p:sldLayoutId id="2147484435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75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B699BD06-9C0B-4B49-AA51-2D4AB283908F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5" r:id="rId2"/>
    <p:sldLayoutId id="2147484454" r:id="rId3"/>
    <p:sldLayoutId id="2147484453" r:id="rId4"/>
    <p:sldLayoutId id="2147484452" r:id="rId5"/>
    <p:sldLayoutId id="2147484451" r:id="rId6"/>
    <p:sldLayoutId id="2147484450" r:id="rId7"/>
    <p:sldLayoutId id="2147484449" r:id="rId8"/>
    <p:sldLayoutId id="2147484448" r:id="rId9"/>
    <p:sldLayoutId id="2147484447" r:id="rId10"/>
    <p:sldLayoutId id="2147484446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86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6C97D3CD-75F9-4D36-8C77-53B4BE338BC4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6" r:id="rId2"/>
    <p:sldLayoutId id="2147484465" r:id="rId3"/>
    <p:sldLayoutId id="2147484464" r:id="rId4"/>
    <p:sldLayoutId id="2147484463" r:id="rId5"/>
    <p:sldLayoutId id="2147484462" r:id="rId6"/>
    <p:sldLayoutId id="2147484461" r:id="rId7"/>
    <p:sldLayoutId id="2147484460" r:id="rId8"/>
    <p:sldLayoutId id="2147484459" r:id="rId9"/>
    <p:sldLayoutId id="2147484458" r:id="rId10"/>
    <p:sldLayoutId id="2147484457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96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76675" y="6705600"/>
            <a:ext cx="4386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5300" y="6705600"/>
            <a:ext cx="285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 Narrow" pitchFamily="34" charset="0"/>
              </a:defRPr>
            </a:lvl1pPr>
          </a:lstStyle>
          <a:p>
            <a:fld id="{00B32A93-7658-49E5-BFF6-155D36304090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7" r:id="rId2"/>
    <p:sldLayoutId id="2147484476" r:id="rId3"/>
    <p:sldLayoutId id="2147484475" r:id="rId4"/>
    <p:sldLayoutId id="2147484474" r:id="rId5"/>
    <p:sldLayoutId id="2147484473" r:id="rId6"/>
    <p:sldLayoutId id="2147484472" r:id="rId7"/>
    <p:sldLayoutId id="2147484471" r:id="rId8"/>
    <p:sldLayoutId id="2147484470" r:id="rId9"/>
    <p:sldLayoutId id="2147484469" r:id="rId10"/>
    <p:sldLayoutId id="2147484468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94" tIns="61048" rIns="122094" bIns="610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706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94" tIns="61048" rIns="122094" bIns="610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7066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1113"/>
            <a:ext cx="12252326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88" r:id="rId2"/>
    <p:sldLayoutId id="2147484487" r:id="rId3"/>
    <p:sldLayoutId id="2147484486" r:id="rId4"/>
    <p:sldLayoutId id="2147484485" r:id="rId5"/>
    <p:sldLayoutId id="2147484484" r:id="rId6"/>
    <p:sldLayoutId id="2147484483" r:id="rId7"/>
    <p:sldLayoutId id="2147484482" r:id="rId8"/>
    <p:sldLayoutId id="2147484481" r:id="rId9"/>
    <p:sldLayoutId id="2147484480" r:id="rId10"/>
    <p:sldLayoutId id="2147484479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4F45481-29C5-42E0-9C06-3E6B089E47EB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6" r:id="rId2"/>
    <p:sldLayoutId id="2147483805" r:id="rId3"/>
    <p:sldLayoutId id="2147483804" r:id="rId4"/>
    <p:sldLayoutId id="2147483803" r:id="rId5"/>
    <p:sldLayoutId id="2147483802" r:id="rId6"/>
    <p:sldLayoutId id="2147483801" r:id="rId7"/>
    <p:sldLayoutId id="2147483800" r:id="rId8"/>
    <p:sldLayoutId id="2147483799" r:id="rId9"/>
    <p:sldLayoutId id="2147483798" r:id="rId10"/>
    <p:sldLayoutId id="2147483797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716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057188C-C184-40C4-A80F-1A345AF00495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499" r:id="rId2"/>
    <p:sldLayoutId id="2147484498" r:id="rId3"/>
    <p:sldLayoutId id="2147484497" r:id="rId4"/>
    <p:sldLayoutId id="2147484496" r:id="rId5"/>
    <p:sldLayoutId id="2147484495" r:id="rId6"/>
    <p:sldLayoutId id="2147484494" r:id="rId7"/>
    <p:sldLayoutId id="2147484493" r:id="rId8"/>
    <p:sldLayoutId id="2147484492" r:id="rId9"/>
    <p:sldLayoutId id="2147484491" r:id="rId10"/>
    <p:sldLayoutId id="2147484490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80963"/>
            <a:ext cx="2178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588"/>
            <a:ext cx="12250738" cy="68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57" tIns="61030" rIns="122057" bIns="610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727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57" tIns="61030" rIns="122057" bIns="610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0" r:id="rId2"/>
    <p:sldLayoutId id="2147484509" r:id="rId3"/>
    <p:sldLayoutId id="2147484508" r:id="rId4"/>
    <p:sldLayoutId id="2147484507" r:id="rId5"/>
    <p:sldLayoutId id="2147484506" r:id="rId6"/>
    <p:sldLayoutId id="2147484505" r:id="rId7"/>
    <p:sldLayoutId id="2147484504" r:id="rId8"/>
    <p:sldLayoutId id="2147484503" r:id="rId9"/>
    <p:sldLayoutId id="2147484502" r:id="rId10"/>
    <p:sldLayoutId id="2147484501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588"/>
            <a:ext cx="12249151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39" tIns="61020" rIns="122039" bIns="61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737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39" tIns="61020" rIns="122039" bIns="61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1" r:id="rId2"/>
    <p:sldLayoutId id="2147484520" r:id="rId3"/>
    <p:sldLayoutId id="2147484519" r:id="rId4"/>
    <p:sldLayoutId id="2147484518" r:id="rId5"/>
    <p:sldLayoutId id="2147484517" r:id="rId6"/>
    <p:sldLayoutId id="2147484516" r:id="rId7"/>
    <p:sldLayoutId id="2147484515" r:id="rId8"/>
    <p:sldLayoutId id="2147484514" r:id="rId9"/>
    <p:sldLayoutId id="2147484513" r:id="rId10"/>
    <p:sldLayoutId id="2147484512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4763"/>
            <a:ext cx="1226026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21" tIns="61011" rIns="122021" bIns="610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7475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21" tIns="61011" rIns="122021" bIns="610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2" r:id="rId2"/>
    <p:sldLayoutId id="2147484531" r:id="rId3"/>
    <p:sldLayoutId id="2147484530" r:id="rId4"/>
    <p:sldLayoutId id="2147484529" r:id="rId5"/>
    <p:sldLayoutId id="2147484528" r:id="rId6"/>
    <p:sldLayoutId id="2147484527" r:id="rId7"/>
    <p:sldLayoutId id="2147484526" r:id="rId8"/>
    <p:sldLayoutId id="2147484525" r:id="rId9"/>
    <p:sldLayoutId id="2147484524" r:id="rId10"/>
    <p:sldLayoutId id="2147484523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mmagin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757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D766431-FF1B-4E3F-828C-F72A9D68B83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3" r:id="rId2"/>
    <p:sldLayoutId id="2147484542" r:id="rId3"/>
    <p:sldLayoutId id="2147484541" r:id="rId4"/>
    <p:sldLayoutId id="2147484540" r:id="rId5"/>
    <p:sldLayoutId id="2147484539" r:id="rId6"/>
    <p:sldLayoutId id="2147484538" r:id="rId7"/>
    <p:sldLayoutId id="2147484537" r:id="rId8"/>
    <p:sldLayoutId id="2147484536" r:id="rId9"/>
    <p:sldLayoutId id="2147484535" r:id="rId10"/>
    <p:sldLayoutId id="2147484534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768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9EF9572-1FD3-4F4D-90E6-E2231B0D0E70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4" r:id="rId2"/>
    <p:sldLayoutId id="2147484553" r:id="rId3"/>
    <p:sldLayoutId id="2147484552" r:id="rId4"/>
    <p:sldLayoutId id="2147484551" r:id="rId5"/>
    <p:sldLayoutId id="2147484550" r:id="rId6"/>
    <p:sldLayoutId id="2147484549" r:id="rId7"/>
    <p:sldLayoutId id="2147484548" r:id="rId8"/>
    <p:sldLayoutId id="2147484547" r:id="rId9"/>
    <p:sldLayoutId id="2147484546" r:id="rId10"/>
    <p:sldLayoutId id="2147484545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magin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778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A9F0846-DE85-4807-BE24-F6340E9E3EA5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5" r:id="rId2"/>
    <p:sldLayoutId id="2147484564" r:id="rId3"/>
    <p:sldLayoutId id="2147484563" r:id="rId4"/>
    <p:sldLayoutId id="2147484562" r:id="rId5"/>
    <p:sldLayoutId id="2147484561" r:id="rId6"/>
    <p:sldLayoutId id="2147484560" r:id="rId7"/>
    <p:sldLayoutId id="2147484559" r:id="rId8"/>
    <p:sldLayoutId id="2147484558" r:id="rId9"/>
    <p:sldLayoutId id="2147484557" r:id="rId10"/>
    <p:sldLayoutId id="2147484556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56" tIns="60982" rIns="121956" bIns="609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788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56" tIns="60982" rIns="121956" bIns="609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6" r:id="rId2"/>
    <p:sldLayoutId id="2147484575" r:id="rId3"/>
    <p:sldLayoutId id="2147484574" r:id="rId4"/>
    <p:sldLayoutId id="2147484573" r:id="rId5"/>
    <p:sldLayoutId id="2147484572" r:id="rId6"/>
    <p:sldLayoutId id="2147484571" r:id="rId7"/>
    <p:sldLayoutId id="2147484570" r:id="rId8"/>
    <p:sldLayoutId id="2147484569" r:id="rId9"/>
    <p:sldLayoutId id="2147484568" r:id="rId10"/>
    <p:sldLayoutId id="2147484567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38" tIns="60974" rIns="121938" bIns="609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798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38" tIns="60974" rIns="121938" bIns="609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7" r:id="rId2"/>
    <p:sldLayoutId id="2147484586" r:id="rId3"/>
    <p:sldLayoutId id="2147484585" r:id="rId4"/>
    <p:sldLayoutId id="2147484584" r:id="rId5"/>
    <p:sldLayoutId id="2147484583" r:id="rId6"/>
    <p:sldLayoutId id="2147484582" r:id="rId7"/>
    <p:sldLayoutId id="2147484581" r:id="rId8"/>
    <p:sldLayoutId id="2147484580" r:id="rId9"/>
    <p:sldLayoutId id="2147484579" r:id="rId10"/>
    <p:sldLayoutId id="2147484578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6" rIns="121920" bIns="609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808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6" rIns="121920" bIns="609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598" r:id="rId2"/>
    <p:sldLayoutId id="2147484597" r:id="rId3"/>
    <p:sldLayoutId id="2147484596" r:id="rId4"/>
    <p:sldLayoutId id="2147484595" r:id="rId5"/>
    <p:sldLayoutId id="2147484594" r:id="rId6"/>
    <p:sldLayoutId id="2147484593" r:id="rId7"/>
    <p:sldLayoutId id="2147484592" r:id="rId8"/>
    <p:sldLayoutId id="2147484591" r:id="rId9"/>
    <p:sldLayoutId id="2147484590" r:id="rId10"/>
    <p:sldLayoutId id="2147484589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93" tIns="60998" rIns="121993" bIns="60998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87ADE24-6662-4014-AFCA-1E1A77216F3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7" r:id="rId2"/>
    <p:sldLayoutId id="2147483816" r:id="rId3"/>
    <p:sldLayoutId id="2147483815" r:id="rId4"/>
    <p:sldLayoutId id="2147483814" r:id="rId5"/>
    <p:sldLayoutId id="2147483813" r:id="rId6"/>
    <p:sldLayoutId id="2147483812" r:id="rId7"/>
    <p:sldLayoutId id="2147483811" r:id="rId8"/>
    <p:sldLayoutId id="2147483810" r:id="rId9"/>
    <p:sldLayoutId id="2147483809" r:id="rId10"/>
    <p:sldLayoutId id="2147483808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2" tIns="60958" rIns="121902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819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2" tIns="60958" rIns="121902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09" r:id="rId2"/>
    <p:sldLayoutId id="2147484608" r:id="rId3"/>
    <p:sldLayoutId id="2147484607" r:id="rId4"/>
    <p:sldLayoutId id="2147484606" r:id="rId5"/>
    <p:sldLayoutId id="2147484605" r:id="rId6"/>
    <p:sldLayoutId id="2147484604" r:id="rId7"/>
    <p:sldLayoutId id="2147484603" r:id="rId8"/>
    <p:sldLayoutId id="2147484602" r:id="rId9"/>
    <p:sldLayoutId id="2147484601" r:id="rId10"/>
    <p:sldLayoutId id="2147484600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56" tIns="61081" rIns="122156" bIns="61081" numCol="1" anchor="t" anchorCtr="0" compatLnSpc="1">
            <a:prstTxWarp prst="textNoShape">
              <a:avLst/>
            </a:prstTxWarp>
          </a:bodyPr>
          <a:lstStyle>
            <a:lvl1pPr defTabSz="1222375" eaLnBrk="1" hangingPunct="1">
              <a:defRPr sz="2400"/>
            </a:lvl1pPr>
          </a:lstStyle>
          <a:p>
            <a:fld id="{BC927BBF-6654-4665-AD83-AF0F4C98E513}" type="datetimeFigureOut">
              <a:rPr lang="ru-RU" altLang="ru-RU"/>
              <a:pPr/>
              <a:t>04.07.2019</a:t>
            </a:fld>
            <a:endParaRPr lang="en-US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56" tIns="61081" rIns="122156" bIns="61081" numCol="1" anchor="t" anchorCtr="0" compatLnSpc="1">
            <a:prstTxWarp prst="textNoShape">
              <a:avLst/>
            </a:prstTxWarp>
          </a:bodyPr>
          <a:lstStyle>
            <a:lvl1pPr defTabSz="1222375" eaLnBrk="1" hangingPunct="1">
              <a:defRPr sz="2400"/>
            </a:lvl1pPr>
          </a:lstStyle>
          <a:p>
            <a:endParaRPr lang="en-US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56" tIns="61081" rIns="122156" bIns="61081" numCol="1" anchor="t" anchorCtr="0" compatLnSpc="1">
            <a:prstTxWarp prst="textNoShape">
              <a:avLst/>
            </a:prstTxWarp>
          </a:bodyPr>
          <a:lstStyle>
            <a:lvl1pPr defTabSz="1222375" eaLnBrk="1" hangingPunct="1">
              <a:defRPr sz="2400"/>
            </a:lvl1pPr>
          </a:lstStyle>
          <a:p>
            <a:fld id="{80E63AB9-9527-4C4E-BD9C-87113C8B466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defTabSz="915988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2pPr>
      <a:lvl3pPr marL="1146175" indent="-230188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3pPr>
      <a:lvl4pPr marL="1604963" indent="-230188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</a:defRPr>
      </a:lvl4pPr>
      <a:lvl5pPr marL="20621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2681288"/>
            <a:ext cx="56022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891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389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48" tIns="61076" rIns="122148" bIns="610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93389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48" tIns="61076" rIns="122148" bIns="610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2" r:id="rId1"/>
    <p:sldLayoutId id="2147484623" r:id="rId2"/>
    <p:sldLayoutId id="2147484624" r:id="rId3"/>
    <p:sldLayoutId id="2147484625" r:id="rId4"/>
    <p:sldLayoutId id="2147484626" r:id="rId5"/>
    <p:sldLayoutId id="2147484627" r:id="rId6"/>
    <p:sldLayoutId id="2147484628" r:id="rId7"/>
    <p:sldLayoutId id="2147484629" r:id="rId8"/>
    <p:sldLayoutId id="2147484630" r:id="rId9"/>
    <p:sldLayoutId id="2147484631" r:id="rId10"/>
    <p:sldLayoutId id="2147484632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5pPr>
      <a:lvl6pPr marL="457200"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6pPr>
      <a:lvl7pPr marL="914400"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7pPr>
      <a:lvl8pPr marL="1371600"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8pPr>
      <a:lvl9pPr marL="1828800"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2051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6623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1195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45767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>
            <a:lvl1pPr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>
            <a:lvl1pPr algn="ctr" defTabSz="1220788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75" tIns="60990" rIns="121975" bIns="60990" numCol="1" anchor="ctr" anchorCtr="0" compatLnSpc="1">
            <a:prstTxWarp prst="textNoShape">
              <a:avLst/>
            </a:prstTxWarp>
          </a:bodyPr>
          <a:lstStyle>
            <a:lvl1pPr algn="r" defTabSz="1220788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2AC8A49-2C8A-4709-9E78-0EEBBADE6798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28" r:id="rId2"/>
    <p:sldLayoutId id="2147483827" r:id="rId3"/>
    <p:sldLayoutId id="2147483826" r:id="rId4"/>
    <p:sldLayoutId id="2147483825" r:id="rId5"/>
    <p:sldLayoutId id="2147483824" r:id="rId6"/>
    <p:sldLayoutId id="2147483823" r:id="rId7"/>
    <p:sldLayoutId id="2147483822" r:id="rId8"/>
    <p:sldLayoutId id="2147483821" r:id="rId9"/>
    <p:sldLayoutId id="2147483820" r:id="rId10"/>
    <p:sldLayoutId id="2147483819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2700"/>
            <a:ext cx="12313294" cy="6929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6190" y="2324863"/>
            <a:ext cx="9505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SmoothRide </a:t>
            </a:r>
            <a:endParaRPr lang="en-US" sz="28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Современная 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технология дорожного ремонта 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  <a:cs typeface="Gotham Pro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0731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5" descr="asphalt-1955242_19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9"/>
          <a:stretch/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596" name="Freeform 6"/>
          <p:cNvSpPr/>
          <p:nvPr/>
        </p:nvSpPr>
        <p:spPr>
          <a:xfrm rot="2700000" flipV="1">
            <a:off x="-3061606" y="-1236482"/>
            <a:ext cx="9401505" cy="9318626"/>
          </a:xfrm>
          <a:custGeom>
            <a:avLst/>
            <a:gdLst>
              <a:gd name="connsiteX0" fmla="*/ 3348325 w 6986033"/>
              <a:gd name="connsiteY0" fmla="*/ 6986737 h 6986737"/>
              <a:gd name="connsiteX1" fmla="*/ 6986033 w 6986033"/>
              <a:gd name="connsiteY1" fmla="*/ 6986737 h 6986737"/>
              <a:gd name="connsiteX2" fmla="*/ 6986033 w 6986033"/>
              <a:gd name="connsiteY2" fmla="*/ 3349029 h 6986737"/>
              <a:gd name="connsiteX3" fmla="*/ 3637004 w 6986033"/>
              <a:gd name="connsiteY3" fmla="*/ 0 h 6986737"/>
              <a:gd name="connsiteX4" fmla="*/ 0 w 6986033"/>
              <a:gd name="connsiteY4" fmla="*/ 3637004 h 6986737"/>
              <a:gd name="connsiteX5" fmla="*/ 3348325 w 6986033"/>
              <a:gd name="connsiteY5" fmla="*/ 6985328 h 698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6033" h="6986737">
                <a:moveTo>
                  <a:pt x="3348325" y="6986737"/>
                </a:moveTo>
                <a:lnTo>
                  <a:pt x="6986033" y="6986737"/>
                </a:lnTo>
                <a:lnTo>
                  <a:pt x="6986033" y="3349029"/>
                </a:lnTo>
                <a:lnTo>
                  <a:pt x="3637004" y="0"/>
                </a:lnTo>
                <a:lnTo>
                  <a:pt x="0" y="3637004"/>
                </a:lnTo>
                <a:lnTo>
                  <a:pt x="3348325" y="6985328"/>
                </a:lnTo>
                <a:close/>
              </a:path>
            </a:pathLst>
          </a:custGeom>
          <a:solidFill>
            <a:srgbClr val="0079C2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597" name="Title 1"/>
          <p:cNvSpPr txBox="1">
            <a:spLocks noChangeArrowheads="1"/>
          </p:cNvSpPr>
          <p:nvPr/>
        </p:nvSpPr>
        <p:spPr bwMode="auto">
          <a:xfrm>
            <a:off x="909638" y="1776413"/>
            <a:ext cx="65373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3413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3413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3413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3413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3413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5350"/>
              </a:lnSpc>
            </a:pPr>
            <a:r>
              <a:rPr lang="ru-RU" altLang="ru-RU" sz="5300" b="1" dirty="0" smtClean="0">
                <a:solidFill>
                  <a:srgbClr val="F6CF46"/>
                </a:solidFill>
              </a:rPr>
              <a:t>Новый подход</a:t>
            </a:r>
            <a:endParaRPr lang="en-US" altLang="ru-RU" sz="5300" b="1" dirty="0">
              <a:solidFill>
                <a:srgbClr val="F6CF46"/>
              </a:solidFill>
            </a:endParaRPr>
          </a:p>
          <a:p>
            <a:pPr eaLnBrk="1" hangingPunct="1">
              <a:lnSpc>
                <a:spcPts val="5350"/>
              </a:lnSpc>
            </a:pPr>
            <a:r>
              <a:rPr lang="ru-RU" altLang="ru-RU" sz="5300" dirty="0" smtClean="0">
                <a:solidFill>
                  <a:srgbClr val="FFFFFF"/>
                </a:solidFill>
              </a:rPr>
              <a:t> к ремонту</a:t>
            </a:r>
            <a:endParaRPr lang="en-US" altLang="ru-RU" sz="5300" dirty="0">
              <a:solidFill>
                <a:srgbClr val="FFFFFF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960366" y="4327409"/>
            <a:ext cx="8268717" cy="123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228" tIns="61114" rIns="122228" bIns="61114">
            <a:spAutoFit/>
          </a:bodyPr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3600" b="1" dirty="0" smtClean="0">
                <a:solidFill>
                  <a:srgbClr val="F7D02F"/>
                </a:solidFill>
              </a:rPr>
              <a:t>Новый подход к сбору данных</a:t>
            </a:r>
            <a:r>
              <a:rPr lang="en-US" altLang="ru-RU" sz="3600" b="1" dirty="0" smtClean="0">
                <a:solidFill>
                  <a:srgbClr val="F7D02F"/>
                </a:solidFill>
              </a:rPr>
              <a:t>;</a:t>
            </a:r>
            <a:endParaRPr lang="ru-RU" altLang="ru-RU" sz="3600" b="1" dirty="0">
              <a:solidFill>
                <a:srgbClr val="F7D02F"/>
              </a:solidFill>
            </a:endParaRPr>
          </a:p>
          <a:p>
            <a:pPr algn="r" eaLnBrk="1" hangingPunct="1"/>
            <a:endParaRPr lang="de-DE" altLang="ru-RU" sz="3600" b="1" dirty="0">
              <a:solidFill>
                <a:srgbClr val="F7D02F"/>
              </a:solidFill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952254" y="5127784"/>
            <a:ext cx="9289032" cy="67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228" tIns="61114" rIns="122228" bIns="61114">
            <a:spAutoFit/>
          </a:bodyPr>
          <a:lstStyle>
            <a:lvl1pPr marL="119063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3600" b="1" dirty="0" smtClean="0">
                <a:solidFill>
                  <a:srgbClr val="F7D02F"/>
                </a:solidFill>
              </a:rPr>
              <a:t>Новый подход к проектированию</a:t>
            </a:r>
            <a:r>
              <a:rPr lang="en-US" altLang="ru-RU" sz="3600" b="1" dirty="0" smtClean="0">
                <a:solidFill>
                  <a:srgbClr val="F7D02F"/>
                </a:solidFill>
              </a:rPr>
              <a:t>;</a:t>
            </a:r>
            <a:endParaRPr lang="de-DE" altLang="ru-RU" sz="3600" b="1" dirty="0">
              <a:solidFill>
                <a:srgbClr val="F7D02F"/>
              </a:solidFill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952254" y="5940993"/>
            <a:ext cx="9289032" cy="67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228" tIns="61114" rIns="122228" bIns="61114">
            <a:spAutoFit/>
          </a:bodyPr>
          <a:lstStyle>
            <a:lvl1pPr marL="119063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3600" b="1" dirty="0" smtClean="0">
                <a:solidFill>
                  <a:srgbClr val="F7D02F"/>
                </a:solidFill>
              </a:rPr>
              <a:t>Новый подход к выполнению работ</a:t>
            </a:r>
            <a:r>
              <a:rPr lang="en-US" altLang="ru-RU" sz="3600" b="1" dirty="0" smtClean="0">
                <a:solidFill>
                  <a:srgbClr val="F7D02F"/>
                </a:solidFill>
              </a:rPr>
              <a:t>;</a:t>
            </a:r>
            <a:endParaRPr lang="de-DE" altLang="ru-RU" sz="3600" b="1" dirty="0">
              <a:solidFill>
                <a:srgbClr val="F7D0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5402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7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" b="401"/>
          <a:stretch/>
        </p:blipFill>
        <p:spPr>
          <a:xfrm>
            <a:off x="-1" y="25400"/>
            <a:ext cx="12241213" cy="6769100"/>
          </a:xfrm>
          <a:prstGeom prst="rect">
            <a:avLst/>
          </a:prstGeom>
        </p:spPr>
      </p:pic>
      <p:sp>
        <p:nvSpPr>
          <p:cNvPr id="1048607" name="Rectangle 2"/>
          <p:cNvSpPr>
            <a:spLocks noChangeArrowheads="1"/>
          </p:cNvSpPr>
          <p:nvPr/>
        </p:nvSpPr>
        <p:spPr bwMode="auto">
          <a:xfrm rot="10800000">
            <a:off x="-2" y="0"/>
            <a:ext cx="12241213" cy="764704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48608" name="Rectangle 3"/>
          <p:cNvSpPr>
            <a:spLocks noChangeArrowheads="1"/>
          </p:cNvSpPr>
          <p:nvPr/>
        </p:nvSpPr>
        <p:spPr bwMode="auto">
          <a:xfrm>
            <a:off x="0" y="5229200"/>
            <a:ext cx="12241213" cy="162880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50309" name="Title 1"/>
          <p:cNvSpPr>
            <a:spLocks noChangeArrowheads="1"/>
          </p:cNvSpPr>
          <p:nvPr/>
        </p:nvSpPr>
        <p:spPr bwMode="auto">
          <a:xfrm>
            <a:off x="3312294" y="2617986"/>
            <a:ext cx="4968552" cy="1104900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Собираем данные</a:t>
            </a:r>
            <a:endParaRPr lang="en-US" altLang="ru-RU" sz="3700" b="1" dirty="0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Сканируем </a:t>
            </a:r>
            <a:r>
              <a:rPr lang="en-US" altLang="ru-RU" sz="3700" b="1" dirty="0" smtClean="0">
                <a:solidFill>
                  <a:srgbClr val="FFFFFF"/>
                </a:solidFill>
              </a:rPr>
              <a:t> c RD-M1</a:t>
            </a:r>
            <a:endParaRPr lang="en-US" altLang="ru-RU" sz="3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2259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3" t="17500" r="1968" b="21001"/>
          <a:stretch/>
        </p:blipFill>
        <p:spPr bwMode="auto">
          <a:xfrm>
            <a:off x="-6226" y="130175"/>
            <a:ext cx="9727232" cy="672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4" rIns="91386" bIns="45694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 t="9456" r="-139" b="20734"/>
          <a:stretch/>
        </p:blipFill>
        <p:spPr bwMode="auto">
          <a:xfrm>
            <a:off x="-6226" y="-16609"/>
            <a:ext cx="12264471" cy="672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5445224"/>
            <a:ext cx="12241213" cy="141277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72" y="-27384"/>
            <a:ext cx="12241213" cy="1845849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5642962" y="170705"/>
            <a:ext cx="6885385" cy="6489202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37000">
                <a:srgbClr val="0279C2"/>
              </a:gs>
            </a:gsLst>
            <a:lin ang="5400000" scaled="1"/>
          </a:gradFill>
          <a:ln>
            <a:noFill/>
          </a:ln>
          <a:extLst/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816136" name="Textfeld 1"/>
          <p:cNvSpPr txBox="1">
            <a:spLocks noChangeArrowheads="1"/>
          </p:cNvSpPr>
          <p:nvPr/>
        </p:nvSpPr>
        <p:spPr bwMode="auto">
          <a:xfrm>
            <a:off x="6106565" y="1341438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Специальный сканер вертикального базирования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6159822" y="2636912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Идеальная компоновка для дорожных работ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6106566" y="4005064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Быстрый и безопасный  способ сбора данных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6171802" y="5437257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Подробная информация о состоянии поверхности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816133" name="Title 3"/>
          <p:cNvSpPr>
            <a:spLocks/>
          </p:cNvSpPr>
          <p:nvPr/>
        </p:nvSpPr>
        <p:spPr bwMode="auto">
          <a:xfrm>
            <a:off x="2401069" y="130175"/>
            <a:ext cx="95059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4" rIns="91386" bIns="45694" anchor="ctr"/>
          <a:lstStyle>
            <a:lvl1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915988">
              <a:lnSpc>
                <a:spcPct val="90000"/>
              </a:lnSpc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defTabSz="9159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altLang="ru-RU" b="1" dirty="0">
                <a:solidFill>
                  <a:srgbClr val="F7D046"/>
                </a:solidFill>
              </a:rPr>
              <a:t>Быстрое сканирование</a:t>
            </a:r>
            <a:endParaRPr lang="en-US" altLang="ru-RU" b="1" dirty="0">
              <a:solidFill>
                <a:srgbClr val="F7D04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0" y="971826"/>
            <a:ext cx="3024190" cy="5044521"/>
          </a:xfrm>
          <a:prstGeom prst="rect">
            <a:avLst/>
          </a:prstGeom>
        </p:spPr>
      </p:pic>
    </p:spTree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330" name="Picture 9" descr="proektirovanie-avtomobilnyx-dorog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610" name="Rectangle 2"/>
          <p:cNvSpPr>
            <a:spLocks noChangeArrowheads="1"/>
          </p:cNvSpPr>
          <p:nvPr/>
        </p:nvSpPr>
        <p:spPr bwMode="auto">
          <a:xfrm rot="10800000">
            <a:off x="-3" y="0"/>
            <a:ext cx="12241213" cy="98072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48611" name="Rectangle 3"/>
          <p:cNvSpPr>
            <a:spLocks noChangeArrowheads="1"/>
          </p:cNvSpPr>
          <p:nvPr/>
        </p:nvSpPr>
        <p:spPr bwMode="auto">
          <a:xfrm>
            <a:off x="0" y="5589240"/>
            <a:ext cx="12241213" cy="126876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51333" name="Title 1"/>
          <p:cNvSpPr>
            <a:spLocks noChangeArrowheads="1"/>
          </p:cNvSpPr>
          <p:nvPr/>
        </p:nvSpPr>
        <p:spPr bwMode="auto">
          <a:xfrm>
            <a:off x="2628218" y="2647702"/>
            <a:ext cx="6984776" cy="1562596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Проектируем</a:t>
            </a:r>
            <a:r>
              <a:rPr lang="en-US" altLang="ru-RU" sz="3700" b="1" dirty="0" smtClean="0">
                <a:solidFill>
                  <a:srgbClr val="FFFFFF"/>
                </a:solidFill>
              </a:rPr>
              <a:t> </a:t>
            </a:r>
            <a:r>
              <a:rPr lang="ru-RU" altLang="ru-RU" sz="3700" b="1" dirty="0" smtClean="0">
                <a:solidFill>
                  <a:srgbClr val="FFFFFF"/>
                </a:solidFill>
              </a:rPr>
              <a:t>в</a:t>
            </a:r>
          </a:p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Специальном Дорожном ПО</a:t>
            </a:r>
            <a:endParaRPr lang="en-US" altLang="ru-RU" sz="3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334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" y="0"/>
            <a:ext cx="100404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610" name="Rectangle 2"/>
          <p:cNvSpPr>
            <a:spLocks noChangeArrowheads="1"/>
          </p:cNvSpPr>
          <p:nvPr/>
        </p:nvSpPr>
        <p:spPr bwMode="auto">
          <a:xfrm rot="10800000">
            <a:off x="-1" y="0"/>
            <a:ext cx="12241213" cy="98072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48611" name="Rectangle 3"/>
          <p:cNvSpPr>
            <a:spLocks noChangeArrowheads="1"/>
          </p:cNvSpPr>
          <p:nvPr/>
        </p:nvSpPr>
        <p:spPr bwMode="auto">
          <a:xfrm>
            <a:off x="0" y="5373216"/>
            <a:ext cx="12241213" cy="1484784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 rot="16200000">
            <a:off x="5928638" y="624002"/>
            <a:ext cx="6864657" cy="5616628"/>
          </a:xfrm>
          <a:prstGeom prst="rect">
            <a:avLst/>
          </a:prstGeom>
          <a:gradFill flip="none" rotWithShape="1">
            <a:gsLst>
              <a:gs pos="0">
                <a:srgbClr val="0279C2">
                  <a:alpha val="0"/>
                </a:srgbClr>
              </a:gs>
              <a:gs pos="35000">
                <a:srgbClr val="0279C2"/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8" name="Title 3"/>
          <p:cNvSpPr>
            <a:spLocks/>
          </p:cNvSpPr>
          <p:nvPr/>
        </p:nvSpPr>
        <p:spPr bwMode="auto">
          <a:xfrm>
            <a:off x="410764" y="115888"/>
            <a:ext cx="115220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4" rIns="91386" bIns="45694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400" b="1" dirty="0">
                <a:solidFill>
                  <a:srgbClr val="F7D046"/>
                </a:solidFill>
              </a:rPr>
              <a:t>Удобное проектирование</a:t>
            </a:r>
            <a:endParaRPr lang="en-US" altLang="ru-RU" sz="4400" b="1" dirty="0">
              <a:solidFill>
                <a:srgbClr val="F7D046"/>
              </a:solidFill>
            </a:endParaRPr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6106565" y="1341438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Мощный движок для работы с большим массивом данных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6159822" y="2636912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Проектирование с учетом технических требований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1" name="Textfeld 1"/>
          <p:cNvSpPr txBox="1">
            <a:spLocks noChangeArrowheads="1"/>
          </p:cNvSpPr>
          <p:nvPr/>
        </p:nvSpPr>
        <p:spPr bwMode="auto">
          <a:xfrm>
            <a:off x="6076625" y="5392046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Сглаживание продольного профиля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6106566" y="4005064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Подготовка моделей трассы </a:t>
            </a:r>
          </a:p>
          <a:p>
            <a:pPr algn="r" eaLnBrk="1" hangingPunct="1"/>
            <a:r>
              <a:rPr lang="ru-RU" altLang="ru-RU" sz="2800" dirty="0">
                <a:solidFill>
                  <a:schemeClr val="bg1"/>
                </a:solidFill>
              </a:rPr>
              <a:t>и</a:t>
            </a:r>
            <a:r>
              <a:rPr lang="ru-RU" altLang="ru-RU" sz="2800" dirty="0" smtClean="0">
                <a:solidFill>
                  <a:schemeClr val="bg1"/>
                </a:solidFill>
              </a:rPr>
              <a:t> триангуляции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4" y="4482091"/>
            <a:ext cx="3168353" cy="1004921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effectLst>
            <a:outerShdw blurRad="177800" dir="11340000" sx="109000" sy="109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708730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2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"/>
          <a:stretch>
            <a:fillRect/>
          </a:stretch>
        </p:blipFill>
        <p:spPr bwMode="auto">
          <a:xfrm>
            <a:off x="-604" y="260350"/>
            <a:ext cx="12169882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 rot="10800000">
            <a:off x="-74" y="-27383"/>
            <a:ext cx="12241213" cy="1845849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3" y="5472609"/>
            <a:ext cx="12241213" cy="1412775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 rot="16200000">
            <a:off x="5532595" y="227961"/>
            <a:ext cx="6864657" cy="6408714"/>
          </a:xfrm>
          <a:prstGeom prst="rect">
            <a:avLst/>
          </a:prstGeom>
          <a:gradFill flip="none" rotWithShape="1">
            <a:gsLst>
              <a:gs pos="0">
                <a:srgbClr val="0279C2">
                  <a:alpha val="0"/>
                </a:srgbClr>
              </a:gs>
              <a:gs pos="35000">
                <a:srgbClr val="0279C2"/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46211" name="Title 3"/>
          <p:cNvSpPr>
            <a:spLocks/>
          </p:cNvSpPr>
          <p:nvPr/>
        </p:nvSpPr>
        <p:spPr bwMode="auto">
          <a:xfrm>
            <a:off x="410764" y="115888"/>
            <a:ext cx="115220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4" rIns="91386" bIns="45694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400" b="1" dirty="0">
                <a:solidFill>
                  <a:srgbClr val="F7D046"/>
                </a:solidFill>
              </a:rPr>
              <a:t>Удобное проектирование</a:t>
            </a:r>
            <a:endParaRPr lang="en-US" altLang="ru-RU" sz="4400" b="1" dirty="0">
              <a:solidFill>
                <a:srgbClr val="F7D046"/>
              </a:solidFill>
            </a:endParaRPr>
          </a:p>
        </p:txBody>
      </p:sp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6106565" y="1341438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Автоматическое сглаживание продольного профиля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6159822" y="2636912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Проектирование в рамках допуска слоя фрезерования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6106566" y="4005064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Учет требований </a:t>
            </a:r>
          </a:p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к слою укладки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1" name="Textfeld 1"/>
          <p:cNvSpPr txBox="1">
            <a:spLocks noChangeArrowheads="1"/>
          </p:cNvSpPr>
          <p:nvPr/>
        </p:nvSpPr>
        <p:spPr bwMode="auto">
          <a:xfrm>
            <a:off x="6048598" y="5283257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Постоянный расчет объемов фрезерования и укладки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"/>
          <a:stretch/>
        </p:blipFill>
        <p:spPr>
          <a:xfrm>
            <a:off x="-24077" y="0"/>
            <a:ext cx="12302377" cy="6832600"/>
          </a:xfrm>
          <a:prstGeom prst="rect">
            <a:avLst/>
          </a:prstGeom>
        </p:spPr>
      </p:pic>
      <p:sp>
        <p:nvSpPr>
          <p:cNvPr id="1048613" name="Rectangle 2"/>
          <p:cNvSpPr>
            <a:spLocks noChangeArrowheads="1"/>
          </p:cNvSpPr>
          <p:nvPr/>
        </p:nvSpPr>
        <p:spPr bwMode="auto">
          <a:xfrm rot="10800000">
            <a:off x="-1" y="0"/>
            <a:ext cx="12241213" cy="90872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48614" name="Rectangle 3"/>
          <p:cNvSpPr>
            <a:spLocks noChangeArrowheads="1"/>
          </p:cNvSpPr>
          <p:nvPr/>
        </p:nvSpPr>
        <p:spPr bwMode="auto">
          <a:xfrm>
            <a:off x="0" y="5877272"/>
            <a:ext cx="12241213" cy="98072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52357" name="Title 1"/>
          <p:cNvSpPr>
            <a:spLocks noChangeArrowheads="1"/>
          </p:cNvSpPr>
          <p:nvPr/>
        </p:nvSpPr>
        <p:spPr bwMode="auto">
          <a:xfrm>
            <a:off x="3096270" y="2744788"/>
            <a:ext cx="5904656" cy="1244600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Фрезеруем</a:t>
            </a:r>
            <a:endParaRPr lang="en-US" altLang="ru-RU" sz="3700" b="1" dirty="0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Новой системой </a:t>
            </a:r>
            <a:r>
              <a:rPr lang="en-US" altLang="ru-RU" sz="3700" b="1" dirty="0" smtClean="0">
                <a:solidFill>
                  <a:srgbClr val="FFFFFF"/>
                </a:solidFill>
              </a:rPr>
              <a:t>RD-MC</a:t>
            </a:r>
            <a:endParaRPr lang="en-US" altLang="ru-RU" sz="3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775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" y="50"/>
            <a:ext cx="12194135" cy="6859201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 rot="16200000">
            <a:off x="5604600" y="227961"/>
            <a:ext cx="6864657" cy="6408714"/>
          </a:xfrm>
          <a:prstGeom prst="rect">
            <a:avLst/>
          </a:prstGeom>
          <a:gradFill flip="none" rotWithShape="1">
            <a:gsLst>
              <a:gs pos="0">
                <a:srgbClr val="0279C2">
                  <a:alpha val="0"/>
                </a:srgbClr>
              </a:gs>
              <a:gs pos="35000">
                <a:srgbClr val="0279C2"/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6278860" y="2581658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Быстрое независимое выполнение работ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1" name="Textfeld 1"/>
          <p:cNvSpPr txBox="1">
            <a:spLocks noChangeArrowheads="1"/>
          </p:cNvSpPr>
          <p:nvPr/>
        </p:nvSpPr>
        <p:spPr bwMode="auto">
          <a:xfrm>
            <a:off x="6278860" y="3861048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Экономия  за счет оптимизированного проекта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6228009" y="5229200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>
                <a:solidFill>
                  <a:schemeClr val="bg1"/>
                </a:solidFill>
              </a:rPr>
              <a:t>Ф</a:t>
            </a:r>
            <a:r>
              <a:rPr lang="ru-RU" altLang="ru-RU" sz="2800" dirty="0" smtClean="0">
                <a:solidFill>
                  <a:schemeClr val="bg1"/>
                </a:solidFill>
              </a:rPr>
              <a:t>резерование или </a:t>
            </a:r>
            <a:r>
              <a:rPr lang="ru-RU" altLang="ru-RU" sz="2800" dirty="0" err="1">
                <a:solidFill>
                  <a:schemeClr val="bg1"/>
                </a:solidFill>
              </a:rPr>
              <a:t>А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сфальтоукладка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6256039" y="1361916"/>
            <a:ext cx="5747197" cy="9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4" rIns="91386" bIns="4569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73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Полностью спутниковое </a:t>
            </a:r>
          </a:p>
          <a:p>
            <a:pPr algn="r" eaLnBrk="1" hangingPunct="1"/>
            <a:r>
              <a:rPr lang="ru-RU" altLang="ru-RU" sz="2800" dirty="0" smtClean="0">
                <a:solidFill>
                  <a:schemeClr val="bg1"/>
                </a:solidFill>
              </a:rPr>
              <a:t>решение</a:t>
            </a:r>
            <a:endParaRPr lang="de-DE" altLang="ru-RU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topconpositioning.com/sites/default/files/styles/product_image/public/product_feature_image/paving_3dmcasphalt_cutout_2.png?itok=t_shr_9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8" y="3429651"/>
            <a:ext cx="3174150" cy="244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 rot="10800000">
            <a:off x="-1" y="0"/>
            <a:ext cx="12241213" cy="90872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0" y="5877272"/>
            <a:ext cx="12241213" cy="98072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66690" name="Title 3"/>
          <p:cNvSpPr>
            <a:spLocks noChangeArrowheads="1"/>
          </p:cNvSpPr>
          <p:nvPr/>
        </p:nvSpPr>
        <p:spPr bwMode="auto">
          <a:xfrm>
            <a:off x="503982" y="260350"/>
            <a:ext cx="115220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4" rIns="91386" bIns="45694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400" b="1" dirty="0">
                <a:solidFill>
                  <a:srgbClr val="F7D046"/>
                </a:solidFill>
              </a:rPr>
              <a:t>Точная реализация</a:t>
            </a:r>
            <a:endParaRPr lang="en-US" altLang="ru-RU" sz="4400" b="1" dirty="0">
              <a:solidFill>
                <a:srgbClr val="F7D046"/>
              </a:solidFill>
            </a:endParaRPr>
          </a:p>
        </p:txBody>
      </p:sp>
    </p:spTree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059"/>
            <a:ext cx="12241213" cy="6884118"/>
          </a:xfrm>
          <a:prstGeom prst="rect">
            <a:avLst/>
          </a:prstGeom>
        </p:spPr>
      </p:pic>
      <p:sp>
        <p:nvSpPr>
          <p:cNvPr id="1048613" name="Rectangle 2"/>
          <p:cNvSpPr>
            <a:spLocks noChangeArrowheads="1"/>
          </p:cNvSpPr>
          <p:nvPr/>
        </p:nvSpPr>
        <p:spPr bwMode="auto">
          <a:xfrm rot="10800000">
            <a:off x="0" y="0"/>
            <a:ext cx="12241213" cy="64293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48614" name="Rectangle 3"/>
          <p:cNvSpPr>
            <a:spLocks noChangeArrowheads="1"/>
          </p:cNvSpPr>
          <p:nvPr/>
        </p:nvSpPr>
        <p:spPr bwMode="auto">
          <a:xfrm>
            <a:off x="73" y="4783619"/>
            <a:ext cx="12241213" cy="205263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52357" name="Title 1"/>
          <p:cNvSpPr>
            <a:spLocks noChangeArrowheads="1"/>
          </p:cNvSpPr>
          <p:nvPr/>
        </p:nvSpPr>
        <p:spPr bwMode="auto">
          <a:xfrm>
            <a:off x="3204268" y="2806700"/>
            <a:ext cx="5904656" cy="1244600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 err="1" smtClean="0">
                <a:solidFill>
                  <a:srgbClr val="FFFFFF"/>
                </a:solidFill>
              </a:rPr>
              <a:t>Уплотнаяем</a:t>
            </a:r>
            <a:endParaRPr lang="en-US" altLang="ru-RU" sz="3700" b="1" dirty="0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ru-RU" altLang="ru-RU" sz="3700" b="1" dirty="0" err="1" smtClean="0">
                <a:solidFill>
                  <a:srgbClr val="FFFFFF"/>
                </a:solidFill>
              </a:rPr>
              <a:t>Ителектуально</a:t>
            </a:r>
            <a:r>
              <a:rPr lang="ru-RU" altLang="ru-RU" sz="3700" b="1" dirty="0" smtClean="0">
                <a:solidFill>
                  <a:srgbClr val="FFFFFF"/>
                </a:solidFill>
              </a:rPr>
              <a:t>!</a:t>
            </a:r>
            <a:endParaRPr lang="en-US" altLang="ru-RU" sz="3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0021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4" name="Rectangle 3"/>
          <p:cNvSpPr>
            <a:spLocks noChangeArrowheads="1"/>
          </p:cNvSpPr>
          <p:nvPr/>
        </p:nvSpPr>
        <p:spPr bwMode="auto"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62595" name="Rectangle 3"/>
          <p:cNvSpPr>
            <a:spLocks noChangeArrowheads="1"/>
          </p:cNvSpPr>
          <p:nvPr/>
        </p:nvSpPr>
        <p:spPr bwMode="auto">
          <a:xfrm>
            <a:off x="144463" y="0"/>
            <a:ext cx="11952287" cy="61653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2" y="2490758"/>
            <a:ext cx="11952287" cy="12922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1" y="2401838"/>
            <a:ext cx="11954069" cy="78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5376843"/>
            <a:ext cx="11952287" cy="1292245"/>
          </a:xfrm>
          <a:prstGeom prst="rect">
            <a:avLst/>
          </a:prstGeom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 rot="10800000">
            <a:off x="-4" y="-1"/>
            <a:ext cx="12241213" cy="162880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 dirty="0">
              <a:solidFill>
                <a:srgbClr val="FFFFFF"/>
              </a:solidFill>
            </a:endParaRPr>
          </a:p>
        </p:txBody>
      </p:sp>
      <p:sp>
        <p:nvSpPr>
          <p:cNvPr id="1262606" name="Title 3"/>
          <p:cNvSpPr>
            <a:spLocks noChangeArrowheads="1"/>
          </p:cNvSpPr>
          <p:nvPr/>
        </p:nvSpPr>
        <p:spPr bwMode="auto">
          <a:xfrm>
            <a:off x="3096270" y="-28351"/>
            <a:ext cx="899817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4" rIns="91386" bIns="45694" anchor="ctr"/>
          <a:lstStyle/>
          <a:p>
            <a:pPr algn="r" defTabSz="915988">
              <a:lnSpc>
                <a:spcPct val="90000"/>
              </a:lnSpc>
            </a:pPr>
            <a:r>
              <a:rPr lang="ru-RU" altLang="ru-RU" sz="4400" b="1" dirty="0">
                <a:solidFill>
                  <a:srgbClr val="F7D046"/>
                </a:solidFill>
              </a:rPr>
              <a:t>Интеллектуальное уплотнение</a:t>
            </a:r>
            <a:endParaRPr lang="en-US" altLang="ru-RU" sz="4400" b="1" dirty="0">
              <a:solidFill>
                <a:srgbClr val="F7D046"/>
              </a:solidFill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73" y="6095878"/>
            <a:ext cx="12241213" cy="789506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 dirty="0">
              <a:solidFill>
                <a:srgbClr val="FFFFFF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1" b="-1"/>
          <a:stretch/>
        </p:blipFill>
        <p:spPr>
          <a:xfrm>
            <a:off x="143941" y="5373216"/>
            <a:ext cx="11999750" cy="7217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942" y="3252028"/>
            <a:ext cx="251350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7D046"/>
                </a:solidFill>
              </a:rPr>
              <a:t>Обычное уплотнение</a:t>
            </a:r>
            <a:endParaRPr lang="ru-RU" b="1" dirty="0">
              <a:solidFill>
                <a:srgbClr val="F7D04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8918" y="6095878"/>
            <a:ext cx="280019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7D046"/>
                </a:solidFill>
              </a:rPr>
              <a:t>Уплотнение </a:t>
            </a:r>
            <a:r>
              <a:rPr lang="en-US" b="1" dirty="0" smtClean="0">
                <a:solidFill>
                  <a:srgbClr val="F7D046"/>
                </a:solidFill>
              </a:rPr>
              <a:t>SmoothRide</a:t>
            </a:r>
            <a:endParaRPr lang="ru-RU" b="1" dirty="0">
              <a:solidFill>
                <a:srgbClr val="F7D04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966" y="3252028"/>
            <a:ext cx="16021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/>
                </a:solidFill>
              </a:rPr>
              <a:t>ОСНОВАНИЕ</a:t>
            </a: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9966" y="6171401"/>
            <a:ext cx="16021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/>
                </a:solidFill>
              </a:rPr>
              <a:t>ОСНОВАНИЕ</a:t>
            </a:r>
            <a:endParaRPr lang="ru-RU" b="1" dirty="0">
              <a:solidFill>
                <a:schemeClr val="accent3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43942" y="2136815"/>
            <a:ext cx="11934649" cy="356081"/>
            <a:chOff x="143942" y="2136815"/>
            <a:chExt cx="11934649" cy="356081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43942" y="2492896"/>
              <a:ext cx="1193464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71450" y="2136815"/>
              <a:ext cx="1072088" cy="353943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accent3"/>
                  </a:solidFill>
                </a:rPr>
                <a:t>ПРОЕКТ</a:t>
              </a:r>
              <a:endParaRPr lang="ru-RU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43571" y="5016260"/>
            <a:ext cx="11934649" cy="356081"/>
            <a:chOff x="143942" y="2136815"/>
            <a:chExt cx="11934649" cy="356081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143942" y="2492896"/>
              <a:ext cx="1193464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71450" y="2136815"/>
              <a:ext cx="1072088" cy="353943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accent3"/>
                  </a:solidFill>
                </a:rPr>
                <a:t>ПРОЕКТ</a:t>
              </a:r>
              <a:endParaRPr lang="ru-RU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44463" y="1620888"/>
            <a:ext cx="11952287" cy="615553"/>
            <a:chOff x="144463" y="1620888"/>
            <a:chExt cx="11952287" cy="615553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144463" y="2204864"/>
              <a:ext cx="11952287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0896486" y="1620888"/>
              <a:ext cx="1181734" cy="61555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accent3"/>
                  </a:solidFill>
                </a:rPr>
                <a:t>Обычная</a:t>
              </a:r>
            </a:p>
            <a:p>
              <a:r>
                <a:rPr lang="ru-RU" b="1" dirty="0" smtClean="0">
                  <a:solidFill>
                    <a:schemeClr val="accent3"/>
                  </a:solidFill>
                </a:rPr>
                <a:t>Укладка </a:t>
              </a:r>
              <a:endParaRPr lang="ru-RU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71450" y="4417699"/>
            <a:ext cx="11972241" cy="760410"/>
            <a:chOff x="171450" y="4417699"/>
            <a:chExt cx="11972241" cy="760410"/>
          </a:xfrm>
        </p:grpSpPr>
        <p:sp>
          <p:nvSpPr>
            <p:cNvPr id="10" name="Полилиния 9"/>
            <p:cNvSpPr/>
            <p:nvPr/>
          </p:nvSpPr>
          <p:spPr>
            <a:xfrm>
              <a:off x="171450" y="4951626"/>
              <a:ext cx="11972241" cy="226483"/>
            </a:xfrm>
            <a:custGeom>
              <a:avLst/>
              <a:gdLst>
                <a:gd name="connsiteX0" fmla="*/ 0 w 11972241"/>
                <a:gd name="connsiteY0" fmla="*/ 178505 h 452966"/>
                <a:gd name="connsiteX1" fmla="*/ 1733550 w 11972241"/>
                <a:gd name="connsiteY1" fmla="*/ 273755 h 452966"/>
                <a:gd name="connsiteX2" fmla="*/ 3524250 w 11972241"/>
                <a:gd name="connsiteY2" fmla="*/ 121355 h 452966"/>
                <a:gd name="connsiteX3" fmla="*/ 4667250 w 11972241"/>
                <a:gd name="connsiteY3" fmla="*/ 7055 h 452966"/>
                <a:gd name="connsiteX4" fmla="*/ 5734050 w 11972241"/>
                <a:gd name="connsiteY4" fmla="*/ 45155 h 452966"/>
                <a:gd name="connsiteX5" fmla="*/ 7448550 w 11972241"/>
                <a:gd name="connsiteY5" fmla="*/ 311855 h 452966"/>
                <a:gd name="connsiteX6" fmla="*/ 7981950 w 11972241"/>
                <a:gd name="connsiteY6" fmla="*/ 311855 h 452966"/>
                <a:gd name="connsiteX7" fmla="*/ 8382000 w 11972241"/>
                <a:gd name="connsiteY7" fmla="*/ 292805 h 452966"/>
                <a:gd name="connsiteX8" fmla="*/ 8934450 w 11972241"/>
                <a:gd name="connsiteY8" fmla="*/ 426155 h 452966"/>
                <a:gd name="connsiteX9" fmla="*/ 9277350 w 11972241"/>
                <a:gd name="connsiteY9" fmla="*/ 445205 h 452966"/>
                <a:gd name="connsiteX10" fmla="*/ 9677400 w 11972241"/>
                <a:gd name="connsiteY10" fmla="*/ 330905 h 452966"/>
                <a:gd name="connsiteX11" fmla="*/ 10134600 w 11972241"/>
                <a:gd name="connsiteY11" fmla="*/ 216605 h 452966"/>
                <a:gd name="connsiteX12" fmla="*/ 11220450 w 11972241"/>
                <a:gd name="connsiteY12" fmla="*/ 178505 h 452966"/>
                <a:gd name="connsiteX13" fmla="*/ 11906250 w 11972241"/>
                <a:gd name="connsiteY13" fmla="*/ 102305 h 452966"/>
                <a:gd name="connsiteX14" fmla="*/ 11906250 w 11972241"/>
                <a:gd name="connsiteY14" fmla="*/ 121355 h 45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972241" h="452966">
                  <a:moveTo>
                    <a:pt x="0" y="178505"/>
                  </a:moveTo>
                  <a:cubicBezTo>
                    <a:pt x="573087" y="230892"/>
                    <a:pt x="1146175" y="283280"/>
                    <a:pt x="1733550" y="273755"/>
                  </a:cubicBezTo>
                  <a:cubicBezTo>
                    <a:pt x="2320925" y="264230"/>
                    <a:pt x="3524250" y="121355"/>
                    <a:pt x="3524250" y="121355"/>
                  </a:cubicBezTo>
                  <a:cubicBezTo>
                    <a:pt x="4013200" y="76905"/>
                    <a:pt x="4298950" y="19755"/>
                    <a:pt x="4667250" y="7055"/>
                  </a:cubicBezTo>
                  <a:cubicBezTo>
                    <a:pt x="5035550" y="-5645"/>
                    <a:pt x="5270500" y="-5645"/>
                    <a:pt x="5734050" y="45155"/>
                  </a:cubicBezTo>
                  <a:cubicBezTo>
                    <a:pt x="6197600" y="95955"/>
                    <a:pt x="7073900" y="267405"/>
                    <a:pt x="7448550" y="311855"/>
                  </a:cubicBezTo>
                  <a:cubicBezTo>
                    <a:pt x="7823200" y="356305"/>
                    <a:pt x="7826375" y="315030"/>
                    <a:pt x="7981950" y="311855"/>
                  </a:cubicBezTo>
                  <a:cubicBezTo>
                    <a:pt x="8137525" y="308680"/>
                    <a:pt x="8223250" y="273755"/>
                    <a:pt x="8382000" y="292805"/>
                  </a:cubicBezTo>
                  <a:cubicBezTo>
                    <a:pt x="8540750" y="311855"/>
                    <a:pt x="8785225" y="400755"/>
                    <a:pt x="8934450" y="426155"/>
                  </a:cubicBezTo>
                  <a:cubicBezTo>
                    <a:pt x="9083675" y="451555"/>
                    <a:pt x="9153525" y="461080"/>
                    <a:pt x="9277350" y="445205"/>
                  </a:cubicBezTo>
                  <a:cubicBezTo>
                    <a:pt x="9401175" y="429330"/>
                    <a:pt x="9534525" y="369005"/>
                    <a:pt x="9677400" y="330905"/>
                  </a:cubicBezTo>
                  <a:cubicBezTo>
                    <a:pt x="9820275" y="292805"/>
                    <a:pt x="9877425" y="242005"/>
                    <a:pt x="10134600" y="216605"/>
                  </a:cubicBezTo>
                  <a:cubicBezTo>
                    <a:pt x="10391775" y="191205"/>
                    <a:pt x="10925175" y="197555"/>
                    <a:pt x="11220450" y="178505"/>
                  </a:cubicBezTo>
                  <a:cubicBezTo>
                    <a:pt x="11515725" y="159455"/>
                    <a:pt x="11791950" y="111830"/>
                    <a:pt x="11906250" y="102305"/>
                  </a:cubicBezTo>
                  <a:cubicBezTo>
                    <a:pt x="12020550" y="92780"/>
                    <a:pt x="11963400" y="107067"/>
                    <a:pt x="11906250" y="121355"/>
                  </a:cubicBezTo>
                </a:path>
              </a:pathLst>
            </a:custGeom>
            <a:noFill/>
            <a:ln w="381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729118" y="4417699"/>
              <a:ext cx="1349102" cy="61555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accent3"/>
                  </a:solidFill>
                </a:rPr>
                <a:t>Укладка с</a:t>
              </a:r>
            </a:p>
            <a:p>
              <a:r>
                <a:rPr lang="en-US" b="1" dirty="0" smtClean="0">
                  <a:solidFill>
                    <a:schemeClr val="accent3"/>
                  </a:solidFill>
                </a:rPr>
                <a:t>   RD-MC</a:t>
              </a:r>
              <a:endParaRPr lang="ru-RU" b="1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9" y="1061808"/>
            <a:ext cx="1604269" cy="11781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0" y="4012862"/>
            <a:ext cx="1460183" cy="10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0912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155E-6 -7.40741E-7 L 1.06687 -0.00324 " pathEditMode="relative" rAng="0" ptsTypes="AA">
                                      <p:cBhvr>
                                        <p:cTn id="22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44" y="-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659E-6 7.77778E-6 L 0.13064 -0.00555 L 0.19751 -0.01944 L 0.25972 -0.03055 L 0.30482 -0.0361 L 0.37636 -0.03055 L 0.4479 -0.01388 L 0.52255 0.00278 L 0.57387 0.01112 L 0.61107 7.77778E-6 L 0.64541 0.00556 L 0.67963 0.01667 L 0.70918 0.01667 L 0.7465 0.00834 L 0.77138 -0.00555 L 0.81804 -0.01666 L 1.07309 -0.01666 " pathEditMode="relative" ptsTypes="AAAAAAAAAAAAAAAAA">
                                      <p:cBhvr>
                                        <p:cTn id="46" dur="4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22" name="Picture 6" descr="1538497_origin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8499"/>
          <a:stretch/>
        </p:blipFill>
        <p:spPr bwMode="auto">
          <a:xfrm>
            <a:off x="5804" y="114300"/>
            <a:ext cx="12226851" cy="67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601" name="Rectangle 2"/>
          <p:cNvSpPr>
            <a:spLocks noChangeArrowheads="1"/>
          </p:cNvSpPr>
          <p:nvPr/>
        </p:nvSpPr>
        <p:spPr bwMode="auto">
          <a:xfrm rot="10800000">
            <a:off x="-1" y="0"/>
            <a:ext cx="12241213" cy="1196752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48602" name="Rectangle 3"/>
          <p:cNvSpPr>
            <a:spLocks noChangeArrowheads="1"/>
          </p:cNvSpPr>
          <p:nvPr/>
        </p:nvSpPr>
        <p:spPr bwMode="auto">
          <a:xfrm>
            <a:off x="0" y="5229200"/>
            <a:ext cx="12241213" cy="162880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986" y="1880270"/>
            <a:ext cx="1116124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38" tIns="60974" rIns="121938" bIns="60974" numCol="1" anchor="ctr" anchorCtr="0" compatLnSpc="1">
            <a:prstTxWarp prst="textNoShape">
              <a:avLst/>
            </a:prstTxWarp>
          </a:bodyPr>
          <a:lstStyle>
            <a:lvl1pPr algn="l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9159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915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915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915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915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500" b="1" dirty="0" smtClean="0">
                <a:solidFill>
                  <a:srgbClr val="F7D046"/>
                </a:solidFill>
              </a:rPr>
              <a:t>Ремонт дорог – </a:t>
            </a:r>
          </a:p>
          <a:p>
            <a:pPr algn="ctr" eaLnBrk="1" hangingPunct="1"/>
            <a:r>
              <a:rPr lang="ru-RU" altLang="ru-RU" sz="4500" b="1" dirty="0" smtClean="0">
                <a:solidFill>
                  <a:srgbClr val="F7D046"/>
                </a:solidFill>
              </a:rPr>
              <a:t>самая распространенная задача!</a:t>
            </a:r>
            <a:endParaRPr lang="en-US" altLang="ru-RU" sz="48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044" y="2564904"/>
            <a:ext cx="12241213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Smooth</a:t>
            </a:r>
            <a:r>
              <a:rPr lang="en-US" dirty="0" smtClean="0">
                <a:solidFill>
                  <a:srgbClr val="F7D046"/>
                </a:solidFill>
              </a:rPr>
              <a:t>Ride</a:t>
            </a:r>
            <a:endParaRPr lang="en-US" dirty="0">
              <a:solidFill>
                <a:srgbClr val="F7D04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4182" y="180084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/>
                </a:solidFill>
              </a:rPr>
              <a:t>СОВРЕМЕННАЯ </a:t>
            </a:r>
            <a:r>
              <a:rPr lang="ru-RU" sz="2000" b="1" dirty="0" smtClean="0">
                <a:solidFill>
                  <a:srgbClr val="FFC000"/>
                </a:solidFill>
              </a:rPr>
              <a:t>ТЕХНОЛОГИЯ</a:t>
            </a:r>
            <a:r>
              <a:rPr lang="ru-RU" sz="2000" b="1" dirty="0" smtClean="0">
                <a:solidFill>
                  <a:schemeClr val="accent3"/>
                </a:solidFill>
              </a:rPr>
              <a:t> ДОРОЖНОГО РЕМОНТА</a:t>
            </a:r>
            <a:endParaRPr lang="ru-RU" sz="2000" b="1" dirty="0"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3" y="5733256"/>
            <a:ext cx="12241213" cy="1103000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6150" y="5661248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/>
                </a:solidFill>
              </a:rPr>
              <a:t>ЖДЕМ ВАС НА НАШЕМ СТЕНДЕ !</a:t>
            </a:r>
            <a:endParaRPr lang="ru-RU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5" descr="asphalt-1955242_19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9"/>
          <a:stretch/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596" name="Freeform 6"/>
          <p:cNvSpPr/>
          <p:nvPr/>
        </p:nvSpPr>
        <p:spPr>
          <a:xfrm rot="2700000" flipV="1">
            <a:off x="-3054350" y="-1230313"/>
            <a:ext cx="9351963" cy="9318626"/>
          </a:xfrm>
          <a:custGeom>
            <a:avLst/>
            <a:gdLst>
              <a:gd name="connsiteX0" fmla="*/ 3348325 w 6986033"/>
              <a:gd name="connsiteY0" fmla="*/ 6986737 h 6986737"/>
              <a:gd name="connsiteX1" fmla="*/ 6986033 w 6986033"/>
              <a:gd name="connsiteY1" fmla="*/ 6986737 h 6986737"/>
              <a:gd name="connsiteX2" fmla="*/ 6986033 w 6986033"/>
              <a:gd name="connsiteY2" fmla="*/ 3349029 h 6986737"/>
              <a:gd name="connsiteX3" fmla="*/ 3637004 w 6986033"/>
              <a:gd name="connsiteY3" fmla="*/ 0 h 6986737"/>
              <a:gd name="connsiteX4" fmla="*/ 0 w 6986033"/>
              <a:gd name="connsiteY4" fmla="*/ 3637004 h 6986737"/>
              <a:gd name="connsiteX5" fmla="*/ 3348325 w 6986033"/>
              <a:gd name="connsiteY5" fmla="*/ 6985328 h 698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6033" h="6986737">
                <a:moveTo>
                  <a:pt x="3348325" y="6986737"/>
                </a:moveTo>
                <a:lnTo>
                  <a:pt x="6986033" y="6986737"/>
                </a:lnTo>
                <a:lnTo>
                  <a:pt x="6986033" y="3349029"/>
                </a:lnTo>
                <a:lnTo>
                  <a:pt x="3637004" y="0"/>
                </a:lnTo>
                <a:lnTo>
                  <a:pt x="0" y="3637004"/>
                </a:lnTo>
                <a:lnTo>
                  <a:pt x="3348325" y="6985328"/>
                </a:lnTo>
                <a:close/>
              </a:path>
            </a:pathLst>
          </a:custGeom>
          <a:solidFill>
            <a:srgbClr val="0079C2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597" name="Title 1"/>
          <p:cNvSpPr txBox="1">
            <a:spLocks noChangeArrowheads="1"/>
          </p:cNvSpPr>
          <p:nvPr/>
        </p:nvSpPr>
        <p:spPr bwMode="auto">
          <a:xfrm>
            <a:off x="909638" y="1776413"/>
            <a:ext cx="65373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3413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3413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3413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3413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3413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5350"/>
              </a:lnSpc>
            </a:pPr>
            <a:r>
              <a:rPr lang="ru-RU" altLang="ru-RU" sz="5300" b="1">
                <a:solidFill>
                  <a:srgbClr val="F6CF46"/>
                </a:solidFill>
              </a:rPr>
              <a:t>Традиционный</a:t>
            </a:r>
            <a:endParaRPr lang="en-US" altLang="ru-RU" sz="5300" b="1">
              <a:solidFill>
                <a:srgbClr val="F6CF46"/>
              </a:solidFill>
            </a:endParaRPr>
          </a:p>
          <a:p>
            <a:pPr eaLnBrk="1" hangingPunct="1">
              <a:lnSpc>
                <a:spcPts val="5350"/>
              </a:lnSpc>
            </a:pPr>
            <a:r>
              <a:rPr lang="ru-RU" altLang="ru-RU" sz="5300">
                <a:solidFill>
                  <a:srgbClr val="FFFFFF"/>
                </a:solidFill>
              </a:rPr>
              <a:t>процесс ремонта</a:t>
            </a:r>
            <a:endParaRPr lang="en-US" altLang="ru-RU" sz="53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306" name="Picture 6" descr="izyskateli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4" t="2183" r="4973"/>
          <a:stretch/>
        </p:blipFill>
        <p:spPr bwMode="auto">
          <a:xfrm>
            <a:off x="0" y="101600"/>
            <a:ext cx="12241213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607" name="Rectangle 2"/>
          <p:cNvSpPr>
            <a:spLocks noChangeArrowheads="1"/>
          </p:cNvSpPr>
          <p:nvPr/>
        </p:nvSpPr>
        <p:spPr bwMode="auto">
          <a:xfrm rot="10800000">
            <a:off x="-1" y="0"/>
            <a:ext cx="12241213" cy="98072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48608" name="Rectangle 3"/>
          <p:cNvSpPr>
            <a:spLocks noChangeArrowheads="1"/>
          </p:cNvSpPr>
          <p:nvPr/>
        </p:nvSpPr>
        <p:spPr bwMode="auto">
          <a:xfrm>
            <a:off x="0" y="5301208"/>
            <a:ext cx="12241213" cy="1556792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50309" name="Title 1"/>
          <p:cNvSpPr>
            <a:spLocks noChangeArrowheads="1"/>
          </p:cNvSpPr>
          <p:nvPr/>
        </p:nvSpPr>
        <p:spPr bwMode="auto">
          <a:xfrm>
            <a:off x="4433093" y="2927350"/>
            <a:ext cx="3375025" cy="1104900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>
                <a:solidFill>
                  <a:srgbClr val="FFFFFF"/>
                </a:solidFill>
              </a:rPr>
              <a:t>Сбор </a:t>
            </a:r>
            <a:r>
              <a:rPr lang="ru-RU" altLang="ru-RU" sz="3700" b="1" dirty="0" smtClean="0">
                <a:solidFill>
                  <a:srgbClr val="FFFFFF"/>
                </a:solidFill>
              </a:rPr>
              <a:t>данных </a:t>
            </a:r>
            <a:r>
              <a:rPr lang="ru-RU" altLang="ru-RU" sz="3700" b="1" dirty="0" err="1" smtClean="0">
                <a:solidFill>
                  <a:srgbClr val="FFFFFF"/>
                </a:solidFill>
              </a:rPr>
              <a:t>Топосъёмка</a:t>
            </a:r>
            <a:r>
              <a:rPr lang="ru-RU" altLang="ru-RU" sz="3700" b="1" dirty="0" smtClean="0">
                <a:solidFill>
                  <a:srgbClr val="FFFFFF"/>
                </a:solidFill>
              </a:rPr>
              <a:t> </a:t>
            </a:r>
            <a:endParaRPr lang="en-US" altLang="ru-RU" sz="37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9" y="10368"/>
            <a:ext cx="12259222" cy="6845219"/>
          </a:xfrm>
          <a:prstGeom prst="rect">
            <a:avLst/>
          </a:prstGeom>
        </p:spPr>
      </p:pic>
      <p:sp>
        <p:nvSpPr>
          <p:cNvPr id="1048610" name="Rectangle 2"/>
          <p:cNvSpPr>
            <a:spLocks noChangeArrowheads="1"/>
          </p:cNvSpPr>
          <p:nvPr/>
        </p:nvSpPr>
        <p:spPr bwMode="auto">
          <a:xfrm rot="10800000">
            <a:off x="0" y="0"/>
            <a:ext cx="12241213" cy="64293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48611" name="Rectangle 3"/>
          <p:cNvSpPr>
            <a:spLocks noChangeArrowheads="1"/>
          </p:cNvSpPr>
          <p:nvPr/>
        </p:nvSpPr>
        <p:spPr bwMode="auto">
          <a:xfrm>
            <a:off x="0" y="4805363"/>
            <a:ext cx="12241213" cy="205263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51333" name="Title 1"/>
          <p:cNvSpPr>
            <a:spLocks noChangeArrowheads="1"/>
          </p:cNvSpPr>
          <p:nvPr/>
        </p:nvSpPr>
        <p:spPr bwMode="auto">
          <a:xfrm>
            <a:off x="4159249" y="2564904"/>
            <a:ext cx="3814763" cy="1152128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Проектируем  как умеем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354" name="Picture 7" descr="ed0b1a9d1c56f35fc94a58109b7455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613" name="Rectangle 2"/>
          <p:cNvSpPr>
            <a:spLocks noChangeArrowheads="1"/>
          </p:cNvSpPr>
          <p:nvPr/>
        </p:nvSpPr>
        <p:spPr bwMode="auto">
          <a:xfrm rot="10800000">
            <a:off x="-3" y="-2"/>
            <a:ext cx="12241213" cy="764706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48614" name="Rectangle 3"/>
          <p:cNvSpPr>
            <a:spLocks noChangeArrowheads="1"/>
          </p:cNvSpPr>
          <p:nvPr/>
        </p:nvSpPr>
        <p:spPr bwMode="auto">
          <a:xfrm>
            <a:off x="0" y="5373216"/>
            <a:ext cx="12241213" cy="1484784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52357" name="Title 1"/>
          <p:cNvSpPr>
            <a:spLocks noChangeArrowheads="1"/>
          </p:cNvSpPr>
          <p:nvPr/>
        </p:nvSpPr>
        <p:spPr bwMode="auto">
          <a:xfrm>
            <a:off x="3328169" y="2707632"/>
            <a:ext cx="5584874" cy="1244600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>
                <a:solidFill>
                  <a:srgbClr val="FFFFFF"/>
                </a:solidFill>
              </a:rPr>
              <a:t>Производим </a:t>
            </a:r>
            <a:r>
              <a:rPr lang="ru-RU" altLang="ru-RU" sz="3700" b="1" dirty="0" smtClean="0">
                <a:solidFill>
                  <a:srgbClr val="FFFFFF"/>
                </a:solidFill>
              </a:rPr>
              <a:t>работы</a:t>
            </a:r>
          </a:p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В Ручную</a:t>
            </a:r>
            <a:endParaRPr lang="en-US" altLang="ru-RU" sz="3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4439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"/>
          <a:stretch/>
        </p:blipFill>
        <p:spPr>
          <a:xfrm>
            <a:off x="1" y="-6176"/>
            <a:ext cx="12241212" cy="6692900"/>
          </a:xfrm>
          <a:prstGeom prst="rect">
            <a:avLst/>
          </a:prstGeom>
        </p:spPr>
      </p:pic>
      <p:sp>
        <p:nvSpPr>
          <p:cNvPr id="1048613" name="Rectangle 2"/>
          <p:cNvSpPr>
            <a:spLocks noChangeArrowheads="1"/>
          </p:cNvSpPr>
          <p:nvPr/>
        </p:nvSpPr>
        <p:spPr bwMode="auto">
          <a:xfrm rot="10800000">
            <a:off x="0" y="0"/>
            <a:ext cx="12241213" cy="64293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48614" name="Rectangle 3"/>
          <p:cNvSpPr>
            <a:spLocks noChangeArrowheads="1"/>
          </p:cNvSpPr>
          <p:nvPr/>
        </p:nvSpPr>
        <p:spPr bwMode="auto">
          <a:xfrm>
            <a:off x="0" y="4805363"/>
            <a:ext cx="12241213" cy="205263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52357" name="Title 1"/>
          <p:cNvSpPr>
            <a:spLocks noChangeArrowheads="1"/>
          </p:cNvSpPr>
          <p:nvPr/>
        </p:nvSpPr>
        <p:spPr bwMode="auto">
          <a:xfrm>
            <a:off x="3456310" y="2708276"/>
            <a:ext cx="5584874" cy="1244600"/>
          </a:xfrm>
          <a:prstGeom prst="rect">
            <a:avLst/>
          </a:prstGeom>
          <a:solidFill>
            <a:srgbClr val="0079C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700" b="1" dirty="0">
                <a:solidFill>
                  <a:srgbClr val="FFFFFF"/>
                </a:solidFill>
              </a:rPr>
              <a:t>Производим </a:t>
            </a:r>
            <a:r>
              <a:rPr lang="ru-RU" altLang="ru-RU" sz="3700" b="1" dirty="0" smtClean="0">
                <a:solidFill>
                  <a:srgbClr val="FFFFFF"/>
                </a:solidFill>
              </a:rPr>
              <a:t>работы</a:t>
            </a:r>
          </a:p>
          <a:p>
            <a:pPr algn="ctr" eaLnBrk="1" hangingPunct="1"/>
            <a:r>
              <a:rPr lang="ru-RU" altLang="ru-RU" sz="3700" b="1" dirty="0" smtClean="0">
                <a:solidFill>
                  <a:srgbClr val="FFFFFF"/>
                </a:solidFill>
              </a:rPr>
              <a:t>Обычной 3</a:t>
            </a:r>
            <a:r>
              <a:rPr lang="en-US" altLang="ru-RU" sz="3700" b="1" dirty="0" smtClean="0">
                <a:solidFill>
                  <a:srgbClr val="FFFFFF"/>
                </a:solidFill>
              </a:rPr>
              <a:t>D </a:t>
            </a:r>
            <a:r>
              <a:rPr lang="ru-RU" altLang="ru-RU" sz="3700" b="1" dirty="0" smtClean="0">
                <a:solidFill>
                  <a:srgbClr val="FFFFFF"/>
                </a:solidFill>
              </a:rPr>
              <a:t>системой</a:t>
            </a:r>
            <a:endParaRPr lang="en-US" altLang="ru-RU" sz="37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"/>
          <a:stretch/>
        </p:blipFill>
        <p:spPr>
          <a:xfrm>
            <a:off x="-13742" y="234406"/>
            <a:ext cx="12241287" cy="6480720"/>
          </a:xfrm>
          <a:prstGeom prst="rect">
            <a:avLst/>
          </a:prstGeom>
        </p:spPr>
      </p:pic>
      <p:sp>
        <p:nvSpPr>
          <p:cNvPr id="1260546" name="Title 1"/>
          <p:cNvSpPr txBox="1">
            <a:spLocks noChangeArrowheads="1"/>
          </p:cNvSpPr>
          <p:nvPr/>
        </p:nvSpPr>
        <p:spPr bwMode="auto">
          <a:xfrm>
            <a:off x="-95250" y="5910263"/>
            <a:ext cx="125063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458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458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458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458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5350"/>
              </a:lnSpc>
            </a:pPr>
            <a:endParaRPr lang="en-US" altLang="ru-RU" sz="4500">
              <a:solidFill>
                <a:srgbClr val="FFFFFF"/>
              </a:solidFill>
            </a:endParaRPr>
          </a:p>
        </p:txBody>
      </p:sp>
      <p:sp>
        <p:nvSpPr>
          <p:cNvPr id="1260548" name="Title 1"/>
          <p:cNvSpPr>
            <a:spLocks noGrp="1"/>
          </p:cNvSpPr>
          <p:nvPr>
            <p:ph type="title" idx="4294967295"/>
          </p:nvPr>
        </p:nvSpPr>
        <p:spPr>
          <a:xfrm>
            <a:off x="431974" y="1196752"/>
            <a:ext cx="8352928" cy="3168352"/>
          </a:xfrm>
          <a:ln/>
        </p:spPr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rgbClr val="F7D046"/>
                </a:solidFill>
              </a:rPr>
              <a:t>Все работает! </a:t>
            </a:r>
            <a:br>
              <a:rPr lang="ru-RU" altLang="ru-RU" sz="3600" b="1" dirty="0" smtClean="0">
                <a:solidFill>
                  <a:srgbClr val="F7D046"/>
                </a:solidFill>
              </a:rPr>
            </a:br>
            <a:r>
              <a:rPr lang="ru-RU" altLang="ru-RU" sz="3600" b="1" dirty="0" smtClean="0">
                <a:solidFill>
                  <a:srgbClr val="F7D046"/>
                </a:solidFill>
              </a:rPr>
              <a:t/>
            </a:r>
            <a:br>
              <a:rPr lang="ru-RU" altLang="ru-RU" sz="3600" b="1" dirty="0" smtClean="0">
                <a:solidFill>
                  <a:srgbClr val="F7D046"/>
                </a:solidFill>
              </a:rPr>
            </a:br>
            <a:r>
              <a:rPr lang="ru-RU" altLang="ru-RU" sz="3600" b="1" dirty="0" smtClean="0">
                <a:solidFill>
                  <a:srgbClr val="F7D046"/>
                </a:solidFill>
              </a:rPr>
              <a:t>Но почему не идеально</a:t>
            </a:r>
            <a:r>
              <a:rPr lang="en-US" altLang="ru-RU" sz="3600" b="1" dirty="0" smtClean="0">
                <a:solidFill>
                  <a:srgbClr val="F7D046"/>
                </a:solidFill>
              </a:rPr>
              <a:t>?</a:t>
            </a:r>
            <a:r>
              <a:rPr lang="ru-RU" altLang="ru-RU" sz="3600" b="1" dirty="0" smtClean="0">
                <a:solidFill>
                  <a:srgbClr val="F7D046"/>
                </a:solidFill>
              </a:rPr>
              <a:t/>
            </a:r>
            <a:br>
              <a:rPr lang="ru-RU" altLang="ru-RU" sz="3600" b="1" dirty="0" smtClean="0">
                <a:solidFill>
                  <a:srgbClr val="F7D046"/>
                </a:solidFill>
              </a:rPr>
            </a:br>
            <a:r>
              <a:rPr lang="ru-RU" altLang="ru-RU" sz="3600" b="1" dirty="0" smtClean="0">
                <a:solidFill>
                  <a:srgbClr val="F7D046"/>
                </a:solidFill>
              </a:rPr>
              <a:t>Мы сталкиваемся с неточностями</a:t>
            </a:r>
            <a:br>
              <a:rPr lang="ru-RU" altLang="ru-RU" sz="3600" b="1" dirty="0" smtClean="0">
                <a:solidFill>
                  <a:srgbClr val="F7D046"/>
                </a:solidFill>
              </a:rPr>
            </a:br>
            <a:r>
              <a:rPr lang="ru-RU" altLang="ru-RU" sz="3600" b="1" dirty="0" smtClean="0">
                <a:solidFill>
                  <a:srgbClr val="F7D046"/>
                </a:solidFill>
              </a:rPr>
              <a:t>и проблемами</a:t>
            </a:r>
            <a:r>
              <a:rPr lang="en-US" altLang="ru-RU" sz="3600" b="1" dirty="0">
                <a:solidFill>
                  <a:srgbClr val="F7D046"/>
                </a:solidFill>
              </a:rPr>
              <a:t>.</a:t>
            </a:r>
            <a:r>
              <a:rPr lang="ru-RU" altLang="ru-RU" sz="3600" dirty="0" smtClean="0">
                <a:solidFill>
                  <a:srgbClr val="FFFFFF"/>
                </a:solidFill>
              </a:rPr>
              <a:t> </a:t>
            </a:r>
            <a:endParaRPr lang="en-US" altLang="ru-RU" sz="3600" dirty="0" smtClean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 rot="10800000">
            <a:off x="-1" y="0"/>
            <a:ext cx="12241213" cy="1196752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661248"/>
            <a:ext cx="12241213" cy="1196752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69092" cy="6858000"/>
          </a:xfrm>
          <a:prstGeom prst="rect">
            <a:avLst/>
          </a:prstGeom>
        </p:spPr>
      </p:pic>
      <p:sp>
        <p:nvSpPr>
          <p:cNvPr id="1248259" name="Title 1"/>
          <p:cNvSpPr txBox="1">
            <a:spLocks noChangeArrowheads="1"/>
          </p:cNvSpPr>
          <p:nvPr/>
        </p:nvSpPr>
        <p:spPr bwMode="auto">
          <a:xfrm>
            <a:off x="22994" y="5910263"/>
            <a:ext cx="125063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458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458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458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458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5350"/>
              </a:lnSpc>
            </a:pPr>
            <a:endParaRPr lang="en-US" altLang="ru-RU" sz="4500">
              <a:solidFill>
                <a:srgbClr val="FFFFFF"/>
              </a:solidFill>
            </a:endParaRPr>
          </a:p>
        </p:txBody>
      </p:sp>
      <p:sp>
        <p:nvSpPr>
          <p:cNvPr id="1248260" name="Content Placeholder 2"/>
          <p:cNvSpPr txBox="1">
            <a:spLocks noChangeArrowheads="1"/>
          </p:cNvSpPr>
          <p:nvPr/>
        </p:nvSpPr>
        <p:spPr bwMode="auto">
          <a:xfrm>
            <a:off x="-360114" y="2797655"/>
            <a:ext cx="1162843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/>
          <a:lstStyle>
            <a:lvl1pPr marL="465138" indent="-4587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10000"/>
              <a:buFont typeface="Wingdings" pitchFamily="2" charset="2"/>
              <a:buChar char="§"/>
            </a:pPr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-2" y="-1"/>
            <a:ext cx="12241213" cy="2453011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3132" y="4812017"/>
            <a:ext cx="12241213" cy="2052637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rot="16200000">
            <a:off x="5478793" y="1865946"/>
            <a:ext cx="6864657" cy="3132758"/>
          </a:xfrm>
          <a:prstGeom prst="rect">
            <a:avLst/>
          </a:prstGeom>
          <a:gradFill rotWithShape="1">
            <a:gsLst>
              <a:gs pos="0">
                <a:srgbClr val="0279C2">
                  <a:alpha val="0"/>
                </a:srgbClr>
              </a:gs>
              <a:gs pos="100000">
                <a:srgbClr val="0279C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ru-RU" sz="2400">
              <a:solidFill>
                <a:srgbClr val="FFFFFF"/>
              </a:solidFill>
            </a:endParaRPr>
          </a:p>
        </p:txBody>
      </p:sp>
      <p:sp>
        <p:nvSpPr>
          <p:cNvPr id="1248261" name="Title 1"/>
          <p:cNvSpPr>
            <a:spLocks noGrp="1"/>
          </p:cNvSpPr>
          <p:nvPr>
            <p:ph type="title" idx="4294967295"/>
          </p:nvPr>
        </p:nvSpPr>
        <p:spPr>
          <a:xfrm>
            <a:off x="461143" y="236563"/>
            <a:ext cx="11630025" cy="1392237"/>
          </a:xfrm>
          <a:ln/>
        </p:spPr>
        <p:txBody>
          <a:bodyPr/>
          <a:lstStyle/>
          <a:p>
            <a:pPr algn="r" eaLnBrk="1" hangingPunct="1"/>
            <a:r>
              <a:rPr lang="ru-RU" altLang="ru-RU" b="1" dirty="0" smtClean="0">
                <a:solidFill>
                  <a:srgbClr val="F7D046"/>
                </a:solidFill>
              </a:rPr>
              <a:t>Просто существующий процесс –</a:t>
            </a:r>
            <a:br>
              <a:rPr lang="ru-RU" altLang="ru-RU" b="1" dirty="0" smtClean="0">
                <a:solidFill>
                  <a:srgbClr val="F7D046"/>
                </a:solidFill>
              </a:rPr>
            </a:br>
            <a:r>
              <a:rPr lang="ru-RU" altLang="ru-RU" b="1" dirty="0" smtClean="0">
                <a:solidFill>
                  <a:srgbClr val="F7D046"/>
                </a:solidFill>
              </a:rPr>
              <a:t>это вчерашний  день!</a:t>
            </a:r>
            <a:r>
              <a:rPr lang="ru-RU" altLang="ru-RU" dirty="0" smtClean="0">
                <a:solidFill>
                  <a:srgbClr val="FFFFFF"/>
                </a:solidFill>
              </a:rPr>
              <a:t> </a:t>
            </a:r>
            <a:endParaRPr lang="en-US" altLang="ru-RU" dirty="0" smtClean="0">
              <a:solidFill>
                <a:srgbClr val="FFFFFF"/>
              </a:solidFill>
            </a:endParaRPr>
          </a:p>
        </p:txBody>
      </p:sp>
      <p:sp>
        <p:nvSpPr>
          <p:cNvPr id="1048625" name="TextBox 1"/>
          <p:cNvSpPr txBox="1">
            <a:spLocks noChangeArrowheads="1"/>
          </p:cNvSpPr>
          <p:nvPr/>
        </p:nvSpPr>
        <p:spPr bwMode="auto">
          <a:xfrm>
            <a:off x="5832574" y="1987075"/>
            <a:ext cx="6157811" cy="141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228" tIns="61114" rIns="122228" bIns="61114">
            <a:spAutoFit/>
          </a:bodyPr>
          <a:lstStyle>
            <a:lvl1pPr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>
                <a:solidFill>
                  <a:srgbClr val="FFFFFF"/>
                </a:solidFill>
              </a:rPr>
              <a:t>Огромная </a:t>
            </a:r>
            <a:r>
              <a:rPr lang="ru-RU" altLang="ru-RU" sz="2800" dirty="0" smtClean="0">
                <a:solidFill>
                  <a:srgbClr val="FFFFFF"/>
                </a:solidFill>
              </a:rPr>
              <a:t>роль человеческого </a:t>
            </a:r>
            <a:r>
              <a:rPr lang="ru-RU" altLang="ru-RU" sz="2800" dirty="0">
                <a:solidFill>
                  <a:srgbClr val="FFFFFF"/>
                </a:solidFill>
              </a:rPr>
              <a:t>фактора</a:t>
            </a:r>
            <a:r>
              <a:rPr lang="en-US" altLang="ru-RU" sz="2800" dirty="0">
                <a:solidFill>
                  <a:srgbClr val="FFFFFF"/>
                </a:solidFill>
              </a:rPr>
              <a:t>;</a:t>
            </a:r>
            <a:endParaRPr lang="ru-RU" altLang="ru-RU" sz="2800" dirty="0">
              <a:solidFill>
                <a:srgbClr val="000000"/>
              </a:solidFill>
            </a:endParaRPr>
          </a:p>
          <a:p>
            <a:pPr algn="r" eaLnBrk="1" hangingPunct="1"/>
            <a:endParaRPr lang="de-DE" altLang="ru-RU" sz="2800" dirty="0">
              <a:solidFill>
                <a:srgbClr val="000000"/>
              </a:solidFill>
            </a:endParaRPr>
          </a:p>
        </p:txBody>
      </p:sp>
      <p:sp>
        <p:nvSpPr>
          <p:cNvPr id="1048627" name="TextBox 1"/>
          <p:cNvSpPr txBox="1">
            <a:spLocks noChangeArrowheads="1"/>
          </p:cNvSpPr>
          <p:nvPr/>
        </p:nvSpPr>
        <p:spPr bwMode="auto">
          <a:xfrm>
            <a:off x="6083473" y="3212976"/>
            <a:ext cx="5869781" cy="98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228" tIns="61114" rIns="122228" bIns="61114">
            <a:spAutoFit/>
          </a:bodyPr>
          <a:lstStyle>
            <a:lvl1pPr marL="119063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>
                <a:solidFill>
                  <a:srgbClr val="FFFFFF"/>
                </a:solidFill>
              </a:rPr>
              <a:t>Решения </a:t>
            </a:r>
            <a:r>
              <a:rPr lang="ru-RU" altLang="ru-RU" sz="2800" dirty="0" smtClean="0">
                <a:solidFill>
                  <a:srgbClr val="FFFFFF"/>
                </a:solidFill>
              </a:rPr>
              <a:t>принятые</a:t>
            </a:r>
          </a:p>
          <a:p>
            <a:pPr algn="r" eaLnBrk="1" hangingPunct="1"/>
            <a:r>
              <a:rPr lang="ru-RU" altLang="ru-RU" sz="2800" dirty="0" smtClean="0">
                <a:solidFill>
                  <a:srgbClr val="FFFFFF"/>
                </a:solidFill>
              </a:rPr>
              <a:t> на ходу</a:t>
            </a:r>
            <a:r>
              <a:rPr lang="en-US" altLang="ru-RU" sz="2800" dirty="0">
                <a:solidFill>
                  <a:srgbClr val="FFFFFF"/>
                </a:solidFill>
              </a:rPr>
              <a:t>;</a:t>
            </a:r>
            <a:endParaRPr lang="de-DE" altLang="ru-RU" sz="2800" dirty="0">
              <a:solidFill>
                <a:srgbClr val="FFFFFF"/>
              </a:solidFill>
            </a:endParaRPr>
          </a:p>
        </p:txBody>
      </p:sp>
      <p:sp>
        <p:nvSpPr>
          <p:cNvPr id="1048626" name="TextBox 1"/>
          <p:cNvSpPr txBox="1">
            <a:spLocks noChangeArrowheads="1"/>
          </p:cNvSpPr>
          <p:nvPr/>
        </p:nvSpPr>
        <p:spPr bwMode="auto">
          <a:xfrm>
            <a:off x="6293580" y="4509120"/>
            <a:ext cx="5659674" cy="98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228" tIns="61114" rIns="122228" bIns="61114">
            <a:spAutoFit/>
          </a:bodyPr>
          <a:lstStyle>
            <a:lvl1pPr marL="119063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>
                <a:solidFill>
                  <a:srgbClr val="FFFFFF"/>
                </a:solidFill>
              </a:rPr>
              <a:t>Проект </a:t>
            </a:r>
            <a:r>
              <a:rPr lang="ru-RU" altLang="ru-RU" sz="2800" dirty="0" smtClean="0">
                <a:solidFill>
                  <a:srgbClr val="FFFFFF"/>
                </a:solidFill>
              </a:rPr>
              <a:t>невозможно качественно </a:t>
            </a:r>
            <a:r>
              <a:rPr lang="ru-RU" altLang="ru-RU" sz="2800" dirty="0">
                <a:solidFill>
                  <a:srgbClr val="FFFFFF"/>
                </a:solidFill>
              </a:rPr>
              <a:t>реализовать</a:t>
            </a:r>
            <a:r>
              <a:rPr lang="en-US" altLang="ru-RU" sz="2800" dirty="0">
                <a:solidFill>
                  <a:srgbClr val="FFFFFF"/>
                </a:solidFill>
              </a:rPr>
              <a:t>;</a:t>
            </a:r>
            <a:endParaRPr lang="de-DE" altLang="ru-RU" sz="2800" dirty="0">
              <a:solidFill>
                <a:srgbClr val="FFFFFF"/>
              </a:solidFill>
            </a:endParaRPr>
          </a:p>
        </p:txBody>
      </p:sp>
      <p:sp>
        <p:nvSpPr>
          <p:cNvPr id="1048628" name="TextBox 1"/>
          <p:cNvSpPr txBox="1">
            <a:spLocks noChangeArrowheads="1"/>
          </p:cNvSpPr>
          <p:nvPr/>
        </p:nvSpPr>
        <p:spPr bwMode="auto">
          <a:xfrm>
            <a:off x="4176390" y="5949280"/>
            <a:ext cx="7848872" cy="55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228" tIns="61114" rIns="122228" bIns="61114">
            <a:spAutoFit/>
          </a:bodyPr>
          <a:lstStyle>
            <a:lvl1pPr marL="119063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915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800" dirty="0">
                <a:solidFill>
                  <a:srgbClr val="FFFFFF"/>
                </a:solidFill>
              </a:rPr>
              <a:t>Результат оставляет </a:t>
            </a:r>
            <a:r>
              <a:rPr lang="ru-RU" altLang="ru-RU" sz="2800" dirty="0" smtClean="0">
                <a:solidFill>
                  <a:srgbClr val="FFFFFF"/>
                </a:solidFill>
              </a:rPr>
              <a:t>желать лучшего</a:t>
            </a:r>
            <a:r>
              <a:rPr lang="en-US" altLang="ru-RU" sz="2800" dirty="0">
                <a:solidFill>
                  <a:srgbClr val="FFFFFF"/>
                </a:solidFill>
              </a:rPr>
              <a:t>;</a:t>
            </a:r>
            <a:endParaRPr lang="de-DE" altLang="ru-RU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247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5" grpId="0"/>
      <p:bldP spid="1048627" grpId="0"/>
      <p:bldP spid="1048626" grpId="0"/>
      <p:bldP spid="1048628" grpId="0"/>
    </p:bldLst>
  </p:timing>
</p:sld>
</file>

<file path=ppt/theme/theme1.xml><?xml version="1.0" encoding="utf-8"?>
<a:theme xmlns:a="http://schemas.openxmlformats.org/drawingml/2006/main" name="Topcon Powerpoint Template_16-9">
  <a:themeElements>
    <a:clrScheme name="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5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5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6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7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7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8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8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8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Office Theme">
  <a:themeElements>
    <a:clrScheme name="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0_Office Theme">
  <a:themeElements>
    <a:clrScheme name="1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Office Theme">
  <a:themeElements>
    <a:clrScheme name="1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Office Theme">
  <a:themeElements>
    <a:clrScheme name="1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3_Office Theme">
  <a:themeElements>
    <a:clrScheme name="1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opcon Powerpoint Template_16-9">
  <a:themeElements>
    <a:clrScheme name="1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4_Office Theme">
  <a:themeElements>
    <a:clrScheme name="1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5_Office Theme">
  <a:themeElements>
    <a:clrScheme name="1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6_Office Theme">
  <a:themeElements>
    <a:clrScheme name="1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6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7_Office Theme">
  <a:themeElements>
    <a:clrScheme name="1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7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8_Office Theme">
  <a:themeElements>
    <a:clrScheme name="1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8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9_Office Theme">
  <a:themeElements>
    <a:clrScheme name="1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9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0_Office Theme">
  <a:themeElements>
    <a:clrScheme name="2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0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5_Topcon Powerpoint Template_16-9">
  <a:themeElements>
    <a:clrScheme name="5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1_Office Theme">
  <a:themeElements>
    <a:clrScheme name="21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1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1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6_Topcon Powerpoint Template_16-9">
  <a:themeElements>
    <a:clrScheme name="6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7_Topcon Powerpoint Template_16-9">
  <a:themeElements>
    <a:clrScheme name="7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8_Topcon Powerpoint Template_16-9">
  <a:themeElements>
    <a:clrScheme name="8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8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2_Office Theme">
  <a:themeElements>
    <a:clrScheme name="22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2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2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3_Office Theme">
  <a:themeElements>
    <a:clrScheme name="23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3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3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4_Office Theme">
  <a:themeElements>
    <a:clrScheme name="24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4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4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5_Office Theme">
  <a:themeElements>
    <a:clrScheme name="25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5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5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26_Office Theme">
  <a:themeElements>
    <a:clrScheme name="26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6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27_Office Theme">
  <a:themeElements>
    <a:clrScheme name="27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7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7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28_Office Theme">
  <a:themeElements>
    <a:clrScheme name="28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8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8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29_Office Theme">
  <a:themeElements>
    <a:clrScheme name="2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9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opcon Powerpoint Template_16-9">
  <a:themeElements>
    <a:clrScheme name="2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30_Office Theme">
  <a:themeElements>
    <a:clrScheme name="3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0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31_Office Theme">
  <a:themeElements>
    <a:clrScheme name="3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1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32_Office Theme">
  <a:themeElements>
    <a:clrScheme name="3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2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33_Office Theme">
  <a:themeElements>
    <a:clrScheme name="3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3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34_Office Theme">
  <a:themeElements>
    <a:clrScheme name="3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4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35_Office Theme">
  <a:themeElements>
    <a:clrScheme name="3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5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36_Office Theme">
  <a:themeElements>
    <a:clrScheme name="3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6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37_Office Theme">
  <a:themeElements>
    <a:clrScheme name="3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7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38_Office Theme">
  <a:themeElements>
    <a:clrScheme name="3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8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39_Office Theme">
  <a:themeElements>
    <a:clrScheme name="3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9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opcon Powerpoint Template_16-9">
  <a:themeElements>
    <a:clrScheme name="3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40_Office Theme">
  <a:themeElements>
    <a:clrScheme name="4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0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1_Office Theme">
  <a:themeElements>
    <a:clrScheme name="4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1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2_Office Theme">
  <a:themeElements>
    <a:clrScheme name="4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2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43_Office Theme">
  <a:themeElements>
    <a:clrScheme name="4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3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44_Office Theme">
  <a:themeElements>
    <a:clrScheme name="4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4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45_Office Theme">
  <a:themeElements>
    <a:clrScheme name="4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5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46_Office Theme">
  <a:themeElements>
    <a:clrScheme name="4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6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47_Office Theme">
  <a:themeElements>
    <a:clrScheme name="4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7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48_Office Theme">
  <a:themeElements>
    <a:clrScheme name="4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8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49_Office Theme">
  <a:themeElements>
    <a:clrScheme name="4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9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opcon Powerpoint Template_16-9">
  <a:themeElements>
    <a:clrScheme name="4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50_Office Theme">
  <a:themeElements>
    <a:clrScheme name="5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0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51_Office Theme">
  <a:themeElements>
    <a:clrScheme name="5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1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52_Office Theme">
  <a:themeElements>
    <a:clrScheme name="5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2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53_Office Theme">
  <a:themeElements>
    <a:clrScheme name="5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3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54_Office Theme">
  <a:themeElements>
    <a:clrScheme name="5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4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55_Office Theme">
  <a:themeElements>
    <a:clrScheme name="5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5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56_Office Theme">
  <a:themeElements>
    <a:clrScheme name="5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6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57_Office Theme">
  <a:themeElements>
    <a:clrScheme name="5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7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58_Office Theme">
  <a:themeElements>
    <a:clrScheme name="5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8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9_Topcon Powerpoint Template_16-9">
  <a:themeElements>
    <a:clrScheme name="9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9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59_Office Theme">
  <a:themeElements>
    <a:clrScheme name="59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59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9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10_Topcon Powerpoint Template_16-9">
  <a:themeElements>
    <a:clrScheme name="10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0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11_Topcon Powerpoint Template_16-9">
  <a:themeElements>
    <a:clrScheme name="11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1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12_Topcon Powerpoint Template_16-9">
  <a:themeElements>
    <a:clrScheme name="12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60_Office Theme">
  <a:themeElements>
    <a:clrScheme name="60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0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0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61_Office Theme">
  <a:themeElements>
    <a:clrScheme name="61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1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1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62_Office Theme">
  <a:themeElements>
    <a:clrScheme name="62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2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2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63_Office Theme">
  <a:themeElements>
    <a:clrScheme name="63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3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3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64_Office Theme">
  <a:themeElements>
    <a:clrScheme name="64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4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4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65_Office Theme">
  <a:themeElements>
    <a:clrScheme name="65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5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5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3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0.xml><?xml version="1.0" encoding="utf-8"?>
<a:theme xmlns:a="http://schemas.openxmlformats.org/drawingml/2006/main" name="66_Office Theme">
  <a:themeElements>
    <a:clrScheme name="66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6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1.xml><?xml version="1.0" encoding="utf-8"?>
<a:theme xmlns:a="http://schemas.openxmlformats.org/drawingml/2006/main" name="Opening/Closing/Title Slide Choices">
  <a:themeElements>
    <a:clrScheme name="Opening/Closing/Title Slide Choices 1">
      <a:dk1>
        <a:srgbClr val="000000"/>
      </a:dk1>
      <a:lt1>
        <a:srgbClr val="FFFFFF"/>
      </a:lt1>
      <a:dk2>
        <a:srgbClr val="4D4D4F"/>
      </a:dk2>
      <a:lt2>
        <a:srgbClr val="646464"/>
      </a:lt2>
      <a:accent1>
        <a:srgbClr val="D1D3D3"/>
      </a:accent1>
      <a:accent2>
        <a:srgbClr val="0079C1"/>
      </a:accent2>
      <a:accent3>
        <a:srgbClr val="FFFFFF"/>
      </a:accent3>
      <a:accent4>
        <a:srgbClr val="000000"/>
      </a:accent4>
      <a:accent5>
        <a:srgbClr val="E5E6E6"/>
      </a:accent5>
      <a:accent6>
        <a:srgbClr val="006DAF"/>
      </a:accent6>
      <a:hlink>
        <a:srgbClr val="0000FF"/>
      </a:hlink>
      <a:folHlink>
        <a:srgbClr val="800080"/>
      </a:folHlink>
    </a:clrScheme>
    <a:fontScheme name="Opening/Closing/Title Slide Choic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pening/Closing/Title Slide Choices 1">
        <a:dk1>
          <a:srgbClr val="000000"/>
        </a:dk1>
        <a:lt1>
          <a:srgbClr val="FFFFFF"/>
        </a:lt1>
        <a:dk2>
          <a:srgbClr val="4D4D4F"/>
        </a:dk2>
        <a:lt2>
          <a:srgbClr val="646464"/>
        </a:lt2>
        <a:accent1>
          <a:srgbClr val="D1D3D3"/>
        </a:accent1>
        <a:accent2>
          <a:srgbClr val="0079C1"/>
        </a:accent2>
        <a:accent3>
          <a:srgbClr val="FFFFFF"/>
        </a:accent3>
        <a:accent4>
          <a:srgbClr val="000000"/>
        </a:accent4>
        <a:accent5>
          <a:srgbClr val="E5E6E6"/>
        </a:accent5>
        <a:accent6>
          <a:srgbClr val="006DA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13_Topcon Powerpoint Template_16-9">
  <a:themeElements>
    <a:clrScheme name="13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4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OEM-Opportunities_Xperience_2018_final</Template>
  <TotalTime>82622</TotalTime>
  <Words>307</Words>
  <Application>Microsoft Office PowerPoint</Application>
  <PresentationFormat>Произвольный</PresentationFormat>
  <Paragraphs>83</Paragraphs>
  <Slides>20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82</vt:i4>
      </vt:variant>
      <vt:variant>
        <vt:lpstr>Заголовки слайдов</vt:lpstr>
      </vt:variant>
      <vt:variant>
        <vt:i4>20</vt:i4>
      </vt:variant>
    </vt:vector>
  </HeadingPairs>
  <TitlesOfParts>
    <vt:vector size="102" baseType="lpstr">
      <vt:lpstr>Topcon Powerpoint Template_16-9</vt:lpstr>
      <vt:lpstr>1_Topcon Powerpoint Template_16-9</vt:lpstr>
      <vt:lpstr>1_Office Theme</vt:lpstr>
      <vt:lpstr>2_Topcon Powerpoint Template_16-9</vt:lpstr>
      <vt:lpstr>3_Topcon Powerpoint Template_16-9</vt:lpstr>
      <vt:lpstr>4_Topcon Powerpoint Template_16-9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5_Topcon Powerpoint Template_16-9</vt:lpstr>
      <vt:lpstr>21_Office Theme</vt:lpstr>
      <vt:lpstr>6_Topcon Powerpoint Template_16-9</vt:lpstr>
      <vt:lpstr>7_Topcon Powerpoint Template_16-9</vt:lpstr>
      <vt:lpstr>8_Topcon Powerpoint Template_16-9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44_Office Theme</vt:lpstr>
      <vt:lpstr>45_Office Theme</vt:lpstr>
      <vt:lpstr>46_Office Theme</vt:lpstr>
      <vt:lpstr>47_Office Theme</vt:lpstr>
      <vt:lpstr>48_Office Theme</vt:lpstr>
      <vt:lpstr>49_Office Theme</vt:lpstr>
      <vt:lpstr>50_Office Theme</vt:lpstr>
      <vt:lpstr>51_Office Theme</vt:lpstr>
      <vt:lpstr>52_Office Theme</vt:lpstr>
      <vt:lpstr>53_Office Theme</vt:lpstr>
      <vt:lpstr>54_Office Theme</vt:lpstr>
      <vt:lpstr>55_Office Theme</vt:lpstr>
      <vt:lpstr>56_Office Theme</vt:lpstr>
      <vt:lpstr>57_Office Theme</vt:lpstr>
      <vt:lpstr>58_Office Theme</vt:lpstr>
      <vt:lpstr>9_Topcon Powerpoint Template_16-9</vt:lpstr>
      <vt:lpstr>59_Office Theme</vt:lpstr>
      <vt:lpstr>10_Topcon Powerpoint Template_16-9</vt:lpstr>
      <vt:lpstr>11_Topcon Powerpoint Template_16-9</vt:lpstr>
      <vt:lpstr>12_Topcon Powerpoint Template_16-9</vt:lpstr>
      <vt:lpstr>60_Office Theme</vt:lpstr>
      <vt:lpstr>61_Office Theme</vt:lpstr>
      <vt:lpstr>62_Office Theme</vt:lpstr>
      <vt:lpstr>63_Office Theme</vt:lpstr>
      <vt:lpstr>64_Office Theme</vt:lpstr>
      <vt:lpstr>65_Office Theme</vt:lpstr>
      <vt:lpstr>66_Office Theme</vt:lpstr>
      <vt:lpstr>Opening/Closing/Title Slide Choices</vt:lpstr>
      <vt:lpstr>13_Topcon Powerpoint Template_16-9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 работает!   Но почему не идеально? Мы сталкиваемся с неточностями и проблемами. </vt:lpstr>
      <vt:lpstr>Просто существующий процесс – это вчерашний  день!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mcfeo</dc:creator>
  <cp:lastModifiedBy>Ilya Bukreev</cp:lastModifiedBy>
  <cp:revision>116</cp:revision>
  <dcterms:created xsi:type="dcterms:W3CDTF">2018-04-02T07:02:31Z</dcterms:created>
  <dcterms:modified xsi:type="dcterms:W3CDTF">2019-07-03T21:17:13Z</dcterms:modified>
</cp:coreProperties>
</file>