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0"/>
  </p:notesMasterIdLst>
  <p:sldIdLst>
    <p:sldId id="256" r:id="rId2"/>
    <p:sldId id="258" r:id="rId3"/>
    <p:sldId id="293" r:id="rId4"/>
    <p:sldId id="259" r:id="rId5"/>
    <p:sldId id="295" r:id="rId6"/>
    <p:sldId id="261" r:id="rId7"/>
    <p:sldId id="296" r:id="rId8"/>
    <p:sldId id="297" r:id="rId9"/>
    <p:sldId id="263" r:id="rId10"/>
    <p:sldId id="298" r:id="rId11"/>
    <p:sldId id="299" r:id="rId12"/>
    <p:sldId id="304" r:id="rId13"/>
    <p:sldId id="301" r:id="rId14"/>
    <p:sldId id="305" r:id="rId15"/>
    <p:sldId id="303" r:id="rId16"/>
    <p:sldId id="327" r:id="rId17"/>
    <p:sldId id="314" r:id="rId18"/>
    <p:sldId id="313" r:id="rId19"/>
    <p:sldId id="317" r:id="rId20"/>
    <p:sldId id="318" r:id="rId21"/>
    <p:sldId id="319" r:id="rId22"/>
    <p:sldId id="325" r:id="rId23"/>
    <p:sldId id="339" r:id="rId24"/>
    <p:sldId id="340" r:id="rId25"/>
    <p:sldId id="323" r:id="rId26"/>
    <p:sldId id="328" r:id="rId27"/>
    <p:sldId id="332" r:id="rId28"/>
    <p:sldId id="333" r:id="rId29"/>
    <p:sldId id="341" r:id="rId30"/>
    <p:sldId id="331" r:id="rId31"/>
    <p:sldId id="334" r:id="rId32"/>
    <p:sldId id="306" r:id="rId33"/>
    <p:sldId id="335" r:id="rId34"/>
    <p:sldId id="336" r:id="rId35"/>
    <p:sldId id="337" r:id="rId36"/>
    <p:sldId id="307" r:id="rId37"/>
    <p:sldId id="308" r:id="rId38"/>
    <p:sldId id="338" r:id="rId3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B24C1300-4D13-46D6-8522-5F19C7DAF885}">
          <p14:sldIdLst>
            <p14:sldId id="256"/>
            <p14:sldId id="258"/>
            <p14:sldId id="293"/>
            <p14:sldId id="259"/>
            <p14:sldId id="295"/>
            <p14:sldId id="261"/>
            <p14:sldId id="296"/>
            <p14:sldId id="297"/>
            <p14:sldId id="263"/>
            <p14:sldId id="298"/>
            <p14:sldId id="299"/>
            <p14:sldId id="304"/>
            <p14:sldId id="301"/>
            <p14:sldId id="305"/>
            <p14:sldId id="303"/>
            <p14:sldId id="327"/>
            <p14:sldId id="314"/>
            <p14:sldId id="313"/>
            <p14:sldId id="317"/>
            <p14:sldId id="318"/>
            <p14:sldId id="319"/>
            <p14:sldId id="325"/>
            <p14:sldId id="339"/>
            <p14:sldId id="340"/>
            <p14:sldId id="323"/>
            <p14:sldId id="328"/>
            <p14:sldId id="332"/>
            <p14:sldId id="333"/>
            <p14:sldId id="341"/>
            <p14:sldId id="331"/>
            <p14:sldId id="334"/>
            <p14:sldId id="306"/>
            <p14:sldId id="335"/>
            <p14:sldId id="336"/>
            <p14:sldId id="337"/>
            <p14:sldId id="307"/>
            <p14:sldId id="308"/>
            <p14:sldId id="33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3B8D"/>
    <a:srgbClr val="261F5B"/>
    <a:srgbClr val="00007A"/>
    <a:srgbClr val="190E6C"/>
    <a:srgbClr val="000099"/>
    <a:srgbClr val="9A9999"/>
    <a:srgbClr val="63B3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66" autoAdjust="0"/>
    <p:restoredTop sz="94686"/>
  </p:normalViewPr>
  <p:slideViewPr>
    <p:cSldViewPr>
      <p:cViewPr varScale="1">
        <p:scale>
          <a:sx n="141" d="100"/>
          <a:sy n="141" d="100"/>
        </p:scale>
        <p:origin x="1086" y="1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541B7-4249-45B9-A22D-205148F9920D}" type="datetimeFigureOut">
              <a:rPr lang="ru-RU" smtClean="0"/>
              <a:t>04.07.2019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59998B-C158-49C6-B6E7-ED099DF16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192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9998B-C158-49C6-B6E7-ED099DF16C3C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208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750FC-1D19-4A4F-9CCC-694A704A89D8}" type="datetime1">
              <a:rPr lang="ru-RU" smtClean="0"/>
              <a:t>04.07.2019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C89B9-6FC5-459D-82AB-5A3D3C2D6D6C}" type="datetime1">
              <a:rPr lang="ru-RU" smtClean="0"/>
              <a:t>04.07.2019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2BCBF-E91C-416C-AA58-1B4D119DCC1C}" type="datetime1">
              <a:rPr lang="ru-RU" smtClean="0"/>
              <a:t>04.07.2019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DA6EA-F080-4BB7-87D3-DC3F6FEF63A1}" type="datetime1">
              <a:rPr lang="ru-RU" smtClean="0"/>
              <a:t>04.07.2019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DD27B-6377-4AC5-B63E-0B4E265975B8}" type="datetime1">
              <a:rPr lang="ru-RU" smtClean="0"/>
              <a:t>04.07.2019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549E4-37CD-4D7F-8977-628151E83286}" type="datetime1">
              <a:rPr lang="ru-RU" smtClean="0"/>
              <a:t>04.07.2019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798CE-6B16-47F8-BD50-1FE8EE17F8DE}" type="datetime1">
              <a:rPr lang="ru-RU" smtClean="0"/>
              <a:t>04.07.2019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30937-6DE9-4A6E-B4A0-EE34350AA72B}" type="datetime1">
              <a:rPr lang="ru-RU" smtClean="0"/>
              <a:t>04.07.2019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0136A-C33E-40EF-9E7C-DD9C82220213}" type="datetime1">
              <a:rPr lang="ru-RU" smtClean="0"/>
              <a:t>04.07.2019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3BC01-C685-424D-BEA5-D7C368398753}" type="datetime1">
              <a:rPr lang="ru-RU" smtClean="0"/>
              <a:t>04.07.2019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5D461-D94C-4804-93C5-F22A6B3DEC21}" type="datetime1">
              <a:rPr lang="ru-RU" smtClean="0"/>
              <a:t>04.07.2019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43D9F-315B-4B38-A7D7-20D10B40E0C9}" type="datetime1">
              <a:rPr lang="ru-RU" smtClean="0"/>
              <a:t>04.07.2019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" y="762"/>
            <a:ext cx="9137589" cy="51419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9712" y="1635646"/>
            <a:ext cx="568863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Gotham Pro Light" pitchFamily="50" charset="0"/>
                <a:cs typeface="Gotham Pro Light" pitchFamily="50" charset="0"/>
              </a:rPr>
              <a:t>10</a:t>
            </a:r>
            <a:r>
              <a:rPr lang="ru-RU" sz="2200" dirty="0" smtClean="0">
                <a:solidFill>
                  <a:schemeClr val="bg1"/>
                </a:solidFill>
                <a:latin typeface="Gotham Pro Light" pitchFamily="50" charset="0"/>
                <a:cs typeface="Gotham Pro Light" pitchFamily="50" charset="0"/>
              </a:rPr>
              <a:t> лет сотрудничества:</a:t>
            </a:r>
          </a:p>
          <a:p>
            <a:r>
              <a:rPr lang="ru-RU" sz="2200" dirty="0" smtClean="0">
                <a:solidFill>
                  <a:schemeClr val="bg1"/>
                </a:solidFill>
                <a:latin typeface="Gotham Pro Light" pitchFamily="50" charset="0"/>
                <a:cs typeface="Gotham Pro Light" pitchFamily="50" charset="0"/>
              </a:rPr>
              <a:t>Умный свет – Умной дороге</a:t>
            </a:r>
            <a:endParaRPr lang="ru-RU" sz="2200" dirty="0">
              <a:solidFill>
                <a:schemeClr val="bg1"/>
              </a:solidFill>
              <a:latin typeface="Gotham Pro Light" pitchFamily="50" charset="0"/>
              <a:cs typeface="Gotham Pro Light" pitchFamily="50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9710" y="2620441"/>
            <a:ext cx="4968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Gotham Pro Light" pitchFamily="50" charset="0"/>
                <a:cs typeface="Gotham Pro Light" pitchFamily="50" charset="0"/>
              </a:rPr>
              <a:t>Савченко Ирина Владимировна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Gotham Pro Light" pitchFamily="50" charset="0"/>
                <a:cs typeface="Gotham Pro Light" pitchFamily="50" charset="0"/>
              </a:rPr>
              <a:t>Директор по развитию компании «</a:t>
            </a:r>
            <a:r>
              <a:rPr lang="ru-RU" sz="1600" dirty="0" err="1" smtClean="0">
                <a:solidFill>
                  <a:schemeClr val="bg1"/>
                </a:solidFill>
                <a:latin typeface="Gotham Pro Light" pitchFamily="50" charset="0"/>
                <a:cs typeface="Gotham Pro Light" pitchFamily="50" charset="0"/>
              </a:rPr>
              <a:t>Сандракс</a:t>
            </a:r>
            <a:r>
              <a:rPr lang="ru-RU" sz="1600" dirty="0" smtClean="0">
                <a:solidFill>
                  <a:schemeClr val="bg1"/>
                </a:solidFill>
                <a:latin typeface="Gotham Pro Light" pitchFamily="50" charset="0"/>
                <a:cs typeface="Gotham Pro Light" pitchFamily="50" charset="0"/>
              </a:rPr>
              <a:t>» </a:t>
            </a:r>
            <a:endParaRPr lang="ru-RU" sz="1600" dirty="0">
              <a:solidFill>
                <a:schemeClr val="bg1"/>
              </a:solidFill>
              <a:latin typeface="Gotham Pro Light" pitchFamily="50" charset="0"/>
              <a:cs typeface="Gotham Pro Light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-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8"/>
            <a:ext cx="9144000" cy="51432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"/>
            <a:ext cx="9144000" cy="514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3222"/>
      </p:ext>
    </p:extLst>
  </p:cSld>
  <p:clrMapOvr>
    <a:masterClrMapping/>
  </p:clrMapOvr>
  <p:transition advTm="25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99765"/>
      </p:ext>
    </p:extLst>
  </p:cSld>
  <p:clrMapOvr>
    <a:masterClrMapping/>
  </p:clrMapOvr>
  <p:transition advTm="4438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-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8"/>
            <a:ext cx="9144000" cy="51432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"/>
            <a:ext cx="9144000" cy="514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03812"/>
      </p:ext>
    </p:extLst>
  </p:cSld>
  <p:clrMapOvr>
    <a:masterClrMapping/>
  </p:clrMapOvr>
  <p:transition advTm="2906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-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8"/>
            <a:ext cx="9144000" cy="514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08478"/>
      </p:ext>
    </p:extLst>
  </p:cSld>
  <p:clrMapOvr>
    <a:masterClrMapping/>
  </p:clrMapOvr>
  <p:transition advTm="4657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" y="762"/>
            <a:ext cx="9137589" cy="51419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00392" y="4388113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fld id="{3C4B73A0-0D28-4522-B133-C3DF26E27F1D}" type="slidenum">
              <a:rPr lang="en-US" sz="140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14</a:t>
            </a:fld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1600" y="1163377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r>
              <a:rPr lang="ru-RU" sz="140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Текст презентации</a:t>
            </a:r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5656" y="411510"/>
            <a:ext cx="25922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Заголовок</a:t>
            </a:r>
            <a:endParaRPr lang="ru-RU" sz="25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4" y="762"/>
            <a:ext cx="9137589" cy="514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5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-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8"/>
            <a:ext cx="9144000" cy="514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27818"/>
      </p:ext>
    </p:extLst>
  </p:cSld>
  <p:clrMapOvr>
    <a:masterClrMapping/>
  </p:clrMapOvr>
  <p:transition advTm="4438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100392" y="4388113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fld id="{3C4B73A0-0D28-4522-B133-C3DF26E27F1D}" type="slidenum">
              <a:rPr lang="en-US" sz="140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16</a:t>
            </a:fld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1600" y="1163377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r>
              <a:rPr lang="ru-RU" sz="140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Текст презентации</a:t>
            </a:r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5656" y="411510"/>
            <a:ext cx="25922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Заголовок</a:t>
            </a:r>
            <a:endParaRPr lang="ru-RU" sz="25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"/>
            <a:ext cx="9144000" cy="514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-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8"/>
            <a:ext cx="9144000" cy="51432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"/>
            <a:ext cx="9144000" cy="514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145401"/>
      </p:ext>
    </p:extLst>
  </p:cSld>
  <p:clrMapOvr>
    <a:masterClrMapping/>
  </p:clrMapOvr>
  <p:transition advTm="2844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-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8"/>
            <a:ext cx="9144000" cy="514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16137"/>
      </p:ext>
    </p:extLst>
  </p:cSld>
  <p:clrMapOvr>
    <a:masterClrMapping/>
  </p:clrMapOvr>
  <p:transition advTm="5125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" y="762"/>
            <a:ext cx="9137589" cy="51419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00392" y="4388113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fld id="{3C4B73A0-0D28-4522-B133-C3DF26E27F1D}" type="slidenum">
              <a:rPr lang="en-US" sz="140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19</a:t>
            </a:fld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1600" y="1163377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r>
              <a:rPr lang="ru-RU" sz="140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Текст презентации</a:t>
            </a:r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5656" y="411510"/>
            <a:ext cx="25922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Заголовок</a:t>
            </a:r>
            <a:endParaRPr lang="ru-RU" sz="25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"/>
            <a:ext cx="9144000" cy="51432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"/>
            <a:ext cx="9144000" cy="514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5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" y="762"/>
            <a:ext cx="9137589" cy="51419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"/>
            <a:ext cx="9140794" cy="514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6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-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8"/>
            <a:ext cx="9144000" cy="514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42758"/>
      </p:ext>
    </p:extLst>
  </p:cSld>
  <p:clrMapOvr>
    <a:masterClrMapping/>
  </p:clrMapOvr>
  <p:transition advTm="4515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-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8"/>
            <a:ext cx="9144000" cy="51432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"/>
            <a:ext cx="9144000" cy="514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64669"/>
      </p:ext>
    </p:extLst>
  </p:cSld>
  <p:clrMapOvr>
    <a:masterClrMapping/>
  </p:clrMapOvr>
  <p:transition advTm="2578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" y="762"/>
            <a:ext cx="9137589" cy="51419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00392" y="4388113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fld id="{3C4B73A0-0D28-4522-B133-C3DF26E27F1D}" type="slidenum">
              <a:rPr lang="en-US" sz="140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22</a:t>
            </a:fld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1600" y="1163377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r>
              <a:rPr lang="ru-RU" sz="140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Текст презентации</a:t>
            </a:r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5656" y="411510"/>
            <a:ext cx="25922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Заголовок</a:t>
            </a:r>
            <a:endParaRPr lang="ru-RU" sz="25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"/>
            <a:ext cx="9144000" cy="51432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"/>
            <a:ext cx="9144000" cy="514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1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76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-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8"/>
            <a:ext cx="9144000" cy="514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781186"/>
      </p:ext>
    </p:extLst>
  </p:cSld>
  <p:clrMapOvr>
    <a:masterClrMapping/>
  </p:clrMapOvr>
  <p:transition advTm="5062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" y="762"/>
            <a:ext cx="9137589" cy="51419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00392" y="4388113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fld id="{3C4B73A0-0D28-4522-B133-C3DF26E27F1D}" type="slidenum">
              <a:rPr lang="en-US" sz="140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25</a:t>
            </a:fld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1600" y="1163377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r>
              <a:rPr lang="ru-RU" sz="140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Текст презентации</a:t>
            </a:r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5656" y="411510"/>
            <a:ext cx="25922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Заголовок</a:t>
            </a:r>
            <a:endParaRPr lang="ru-RU" sz="25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4" y="762"/>
            <a:ext cx="9137590" cy="514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0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-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8"/>
            <a:ext cx="9144000" cy="51432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"/>
            <a:ext cx="9144000" cy="514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4723"/>
      </p:ext>
    </p:extLst>
  </p:cSld>
  <p:clrMapOvr>
    <a:masterClrMapping/>
  </p:clrMapOvr>
  <p:transition advTm="2875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" y="762"/>
            <a:ext cx="9137589" cy="51419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00392" y="4388113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fld id="{3C4B73A0-0D28-4522-B133-C3DF26E27F1D}" type="slidenum">
              <a:rPr lang="en-US" sz="140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27</a:t>
            </a:fld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1600" y="1163377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r>
              <a:rPr lang="ru-RU" sz="140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Текст презентации</a:t>
            </a:r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5656" y="411510"/>
            <a:ext cx="25922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Заголовок</a:t>
            </a:r>
            <a:endParaRPr lang="ru-RU" sz="25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"/>
            <a:ext cx="9144000" cy="514324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"/>
            <a:ext cx="9144000" cy="514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73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" y="762"/>
            <a:ext cx="9137589" cy="51419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00392" y="4388113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fld id="{3C4B73A0-0D28-4522-B133-C3DF26E27F1D}" type="slidenum">
              <a:rPr lang="en-US" sz="140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28</a:t>
            </a:fld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1600" y="1163377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r>
              <a:rPr lang="ru-RU" sz="140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Текст презентации</a:t>
            </a:r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5656" y="411510"/>
            <a:ext cx="25922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Заголовок</a:t>
            </a:r>
            <a:endParaRPr lang="ru-RU" sz="25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"/>
            <a:ext cx="9144000" cy="51432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"/>
            <a:ext cx="9144000" cy="514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27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602"/>
            <a:ext cx="9144000" cy="51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61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" y="762"/>
            <a:ext cx="9137589" cy="51419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00392" y="4388113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fld id="{3C4B73A0-0D28-4522-B133-C3DF26E27F1D}" type="slidenum">
              <a:rPr lang="en-US" sz="140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3</a:t>
            </a:fld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1600" y="1163377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r>
              <a:rPr lang="ru-RU" sz="140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Текст презентации</a:t>
            </a:r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5656" y="411510"/>
            <a:ext cx="25922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Заголовок</a:t>
            </a:r>
            <a:endParaRPr lang="ru-RU" sz="25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9140794" cy="514256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"/>
            <a:ext cx="9144000" cy="514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04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_Монтажная область 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8"/>
            <a:ext cx="9144000" cy="51432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"/>
            <a:ext cx="9144000" cy="514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31235"/>
      </p:ext>
    </p:extLst>
  </p:cSld>
  <p:clrMapOvr>
    <a:masterClrMapping/>
  </p:clrMapOvr>
  <p:transition advTm="2593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_Монтажная область 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8"/>
            <a:ext cx="9144000" cy="514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97507"/>
      </p:ext>
    </p:extLst>
  </p:cSld>
  <p:clrMapOvr>
    <a:masterClrMapping/>
  </p:clrMapOvr>
  <p:transition advTm="4937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" y="762"/>
            <a:ext cx="9137589" cy="51419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00392" y="4388113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fld id="{3C4B73A0-0D28-4522-B133-C3DF26E27F1D}" type="slidenum">
              <a:rPr lang="en-US" sz="140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32</a:t>
            </a:fld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1600" y="1163377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r>
              <a:rPr lang="ru-RU" sz="140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Текст презентации</a:t>
            </a:r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5656" y="411510"/>
            <a:ext cx="25922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Заголовок</a:t>
            </a:r>
            <a:endParaRPr lang="ru-RU" sz="25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4" y="762"/>
            <a:ext cx="9137589" cy="514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8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_Монтажная область 31 копия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8"/>
            <a:ext cx="9144000" cy="51432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"/>
            <a:ext cx="9144000" cy="514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53609"/>
      </p:ext>
    </p:extLst>
  </p:cSld>
  <p:clrMapOvr>
    <a:masterClrMapping/>
  </p:clrMapOvr>
  <p:transition advTm="2672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100392" y="4388113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fld id="{3C4B73A0-0D28-4522-B133-C3DF26E27F1D}" type="slidenum">
              <a:rPr lang="en-US" sz="140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34</a:t>
            </a:fld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87824" y="1779662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r>
              <a:rPr lang="ru-RU" sz="140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Текст презентации</a:t>
            </a:r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5656" y="411510"/>
            <a:ext cx="25922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Заголовок</a:t>
            </a:r>
            <a:endParaRPr lang="ru-RU" sz="25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"/>
            <a:ext cx="9144000" cy="514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4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" y="762"/>
            <a:ext cx="9137589" cy="51419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00392" y="4388113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fld id="{3C4B73A0-0D28-4522-B133-C3DF26E27F1D}" type="slidenum">
              <a:rPr lang="en-US" sz="140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35</a:t>
            </a:fld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1600" y="1163377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r>
              <a:rPr lang="ru-RU" sz="140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Текст презентации</a:t>
            </a:r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5656" y="411510"/>
            <a:ext cx="25922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Заголовок</a:t>
            </a:r>
            <a:endParaRPr lang="ru-RU" sz="25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"/>
            <a:ext cx="9144000" cy="51432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"/>
            <a:ext cx="9144000" cy="514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" y="762"/>
            <a:ext cx="9137589" cy="51419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00392" y="4388113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fld id="{3C4B73A0-0D28-4522-B133-C3DF26E27F1D}" type="slidenum">
              <a:rPr lang="en-US" sz="140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36</a:t>
            </a:fld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1600" y="1163377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r>
              <a:rPr lang="ru-RU" sz="140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Текст презентации</a:t>
            </a:r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5656" y="411510"/>
            <a:ext cx="25922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Заголовок</a:t>
            </a:r>
            <a:endParaRPr lang="ru-RU" sz="25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8891"/>
            <a:ext cx="9140794" cy="517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44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" y="762"/>
            <a:ext cx="9137589" cy="51419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00392" y="4388113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fld id="{3C4B73A0-0D28-4522-B133-C3DF26E27F1D}" type="slidenum">
              <a:rPr lang="en-US" sz="140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37</a:t>
            </a:fld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1600" y="1163377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r>
              <a:rPr lang="ru-RU" sz="140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Текст презентации</a:t>
            </a:r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5656" y="411510"/>
            <a:ext cx="25922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Заголовок</a:t>
            </a:r>
            <a:endParaRPr lang="ru-RU" sz="25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5" y="3384"/>
            <a:ext cx="9137589" cy="514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1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"/>
            <a:ext cx="9144000" cy="514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5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" y="762"/>
            <a:ext cx="9137589" cy="51419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1600" y="1163377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r>
              <a:rPr lang="ru-RU" sz="140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Текст презентации</a:t>
            </a:r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5656" y="411510"/>
            <a:ext cx="25922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Заголовок</a:t>
            </a:r>
            <a:endParaRPr lang="ru-RU" sz="25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48" y="-8110"/>
            <a:ext cx="9145342" cy="515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3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" y="762"/>
            <a:ext cx="9137589" cy="5141974"/>
          </a:xfrm>
          <a:prstGeom prst="rect">
            <a:avLst/>
          </a:prstGeom>
        </p:spPr>
      </p:pic>
      <p:pic>
        <p:nvPicPr>
          <p:cNvPr id="6" name="Рисунок 5" descr="1-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0794" cy="514143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"/>
            <a:ext cx="9144000" cy="514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7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" y="762"/>
            <a:ext cx="9137589" cy="51419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00392" y="4388113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fld id="{3C4B73A0-0D28-4522-B133-C3DF26E27F1D}" type="slidenum">
              <a:rPr lang="en-US" sz="140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6</a:t>
            </a:fld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1600" y="1163377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r>
              <a:rPr lang="ru-RU" sz="140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Текст презентации</a:t>
            </a:r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5656" y="411510"/>
            <a:ext cx="25922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Заголовок</a:t>
            </a:r>
            <a:endParaRPr lang="ru-RU" sz="25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"/>
            <a:ext cx="9144000" cy="51432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"/>
            <a:ext cx="9144000" cy="514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86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-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8"/>
            <a:ext cx="9144000" cy="514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47356"/>
      </p:ext>
    </p:extLst>
  </p:cSld>
  <p:clrMapOvr>
    <a:masterClrMapping/>
  </p:clrMapOvr>
  <p:transition advTm="4875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-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8"/>
            <a:ext cx="9144000" cy="514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427935"/>
      </p:ext>
    </p:extLst>
  </p:cSld>
  <p:clrMapOvr>
    <a:masterClrMapping/>
  </p:clrMapOvr>
  <p:transition advTm="4625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" y="762"/>
            <a:ext cx="9137589" cy="51419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00392" y="4388113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fld id="{3C4B73A0-0D28-4522-B133-C3DF26E27F1D}" type="slidenum">
              <a:rPr lang="en-US" sz="140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9</a:t>
            </a:fld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1600" y="1163377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r>
              <a:rPr lang="ru-RU" sz="140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Текст презентации</a:t>
            </a:r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5656" y="411510"/>
            <a:ext cx="25922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Заголовок</a:t>
            </a:r>
            <a:endParaRPr lang="ru-RU" sz="25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5" y="0"/>
            <a:ext cx="9137589" cy="514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33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83</Words>
  <Application>Microsoft Office PowerPoint</Application>
  <PresentationFormat>Экран (16:9)</PresentationFormat>
  <Paragraphs>52</Paragraphs>
  <Slides>38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3" baseType="lpstr">
      <vt:lpstr>Arial</vt:lpstr>
      <vt:lpstr>Calibri</vt:lpstr>
      <vt:lpstr>Gotham Pro Light</vt:lpstr>
      <vt:lpstr>Gotham Pro Medium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Китаец</cp:lastModifiedBy>
  <cp:revision>64</cp:revision>
  <dcterms:created xsi:type="dcterms:W3CDTF">2019-04-17T17:59:01Z</dcterms:created>
  <dcterms:modified xsi:type="dcterms:W3CDTF">2019-07-04T09:13:41Z</dcterms:modified>
</cp:coreProperties>
</file>