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4" r:id="rId2"/>
    <p:sldId id="368" r:id="rId3"/>
    <p:sldId id="258" r:id="rId4"/>
    <p:sldId id="335" r:id="rId5"/>
    <p:sldId id="367" r:id="rId6"/>
    <p:sldId id="366" r:id="rId7"/>
    <p:sldId id="363" r:id="rId8"/>
    <p:sldId id="354" r:id="rId9"/>
    <p:sldId id="484" r:id="rId10"/>
    <p:sldId id="347" r:id="rId11"/>
    <p:sldId id="353" r:id="rId12"/>
    <p:sldId id="487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7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0873F"/>
    <a:srgbClr val="E46C0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1706"/>
        <p:guide pos="7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39107-E0D3-4459-B0AF-8545DA796401}" type="doc">
      <dgm:prSet loTypeId="urn:microsoft.com/office/officeart/2005/8/layout/process1" loCatId="process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DCB368D9-FDE4-4435-96B5-A596E1EFDDBE}">
      <dgm:prSet/>
      <dgm:spPr>
        <a:solidFill>
          <a:srgbClr val="E0873F"/>
        </a:solidFill>
        <a:scene3d>
          <a:camera prst="orthographicFront"/>
          <a:lightRig rig="threePt" dir="t"/>
        </a:scene3d>
        <a:sp3d>
          <a:bevelT w="8382000"/>
        </a:sp3d>
      </dgm:spPr>
      <dgm:t>
        <a:bodyPr/>
        <a:lstStyle/>
        <a:p>
          <a:pPr algn="l" rtl="0"/>
          <a:r>
            <a:rPr lang="ru-RU" b="1" dirty="0"/>
            <a:t>Система взаимодействия ИТС и интерфейсов автомобильного транспорта с другими транспортными системами стран на транспортном маршруте «Европа – Западный Китай»</a:t>
          </a:r>
          <a:endParaRPr lang="ru-RU" dirty="0"/>
        </a:p>
      </dgm:t>
    </dgm:pt>
    <dgm:pt modelId="{3A0BDDCA-1C18-42CE-B3A0-E6835AE5488F}" type="parTrans" cxnId="{95BFEC15-56FF-41B3-A733-77DA2CF13AF5}">
      <dgm:prSet/>
      <dgm:spPr/>
      <dgm:t>
        <a:bodyPr/>
        <a:lstStyle/>
        <a:p>
          <a:endParaRPr lang="ru-RU"/>
        </a:p>
      </dgm:t>
    </dgm:pt>
    <dgm:pt modelId="{FE90D5B2-7CE2-45D0-8B6A-171D4BC3AD61}" type="sibTrans" cxnId="{95BFEC15-56FF-41B3-A733-77DA2CF13AF5}">
      <dgm:prSet/>
      <dgm:spPr/>
      <dgm:t>
        <a:bodyPr/>
        <a:lstStyle/>
        <a:p>
          <a:endParaRPr lang="ru-RU"/>
        </a:p>
      </dgm:t>
    </dgm:pt>
    <dgm:pt modelId="{9EFE4247-5950-404D-B2C5-2BA0823FC9EB}" type="pres">
      <dgm:prSet presAssocID="{58A39107-E0D3-4459-B0AF-8545DA796401}" presName="Name0" presStyleCnt="0">
        <dgm:presLayoutVars>
          <dgm:dir/>
          <dgm:resizeHandles val="exact"/>
        </dgm:presLayoutVars>
      </dgm:prSet>
      <dgm:spPr/>
    </dgm:pt>
    <dgm:pt modelId="{A5EC9B50-9DD9-491C-BD96-992B3DF58052}" type="pres">
      <dgm:prSet presAssocID="{DCB368D9-FDE4-4435-96B5-A596E1EFDDBE}" presName="node" presStyleLbl="node1" presStyleIdx="0" presStyleCnt="1" custLinFactNeighborX="-2273" custLinFactNeighborY="-12807">
        <dgm:presLayoutVars>
          <dgm:bulletEnabled val="1"/>
        </dgm:presLayoutVars>
      </dgm:prSet>
      <dgm:spPr/>
    </dgm:pt>
  </dgm:ptLst>
  <dgm:cxnLst>
    <dgm:cxn modelId="{95BFEC15-56FF-41B3-A733-77DA2CF13AF5}" srcId="{58A39107-E0D3-4459-B0AF-8545DA796401}" destId="{DCB368D9-FDE4-4435-96B5-A596E1EFDDBE}" srcOrd="0" destOrd="0" parTransId="{3A0BDDCA-1C18-42CE-B3A0-E6835AE5488F}" sibTransId="{FE90D5B2-7CE2-45D0-8B6A-171D4BC3AD61}"/>
    <dgm:cxn modelId="{1558A9BF-4764-4CBC-A0EA-E75153D29595}" type="presOf" srcId="{DCB368D9-FDE4-4435-96B5-A596E1EFDDBE}" destId="{A5EC9B50-9DD9-491C-BD96-992B3DF58052}" srcOrd="0" destOrd="0" presId="urn:microsoft.com/office/officeart/2005/8/layout/process1"/>
    <dgm:cxn modelId="{50E81AE1-E575-4E14-87AC-8336B77DE133}" type="presOf" srcId="{58A39107-E0D3-4459-B0AF-8545DA796401}" destId="{9EFE4247-5950-404D-B2C5-2BA0823FC9EB}" srcOrd="0" destOrd="0" presId="urn:microsoft.com/office/officeart/2005/8/layout/process1"/>
    <dgm:cxn modelId="{80389A7B-DE35-42F9-9CF5-DFF185BB0478}" type="presParOf" srcId="{9EFE4247-5950-404D-B2C5-2BA0823FC9EB}" destId="{A5EC9B50-9DD9-491C-BD96-992B3DF5805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39107-E0D3-4459-B0AF-8545DA796401}" type="doc">
      <dgm:prSet loTypeId="urn:microsoft.com/office/officeart/2005/8/layout/process1" loCatId="process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DCB368D9-FDE4-4435-96B5-A596E1EFDDBE}">
      <dgm:prSet custT="1"/>
      <dgm:spPr>
        <a:solidFill>
          <a:srgbClr val="E0873F"/>
        </a:solidFill>
        <a:scene3d>
          <a:camera prst="orthographicFront"/>
          <a:lightRig rig="threePt" dir="t"/>
        </a:scene3d>
        <a:sp3d>
          <a:bevelT w="762000"/>
        </a:sp3d>
      </dgm:spPr>
      <dgm:t>
        <a:bodyPr/>
        <a:lstStyle/>
        <a:p>
          <a:pPr algn="ctr" rtl="0"/>
          <a:r>
            <a:rPr lang="ru-RU" sz="1800" b="1" dirty="0"/>
            <a:t>УМНАЯ ДОРОГА </a:t>
          </a:r>
        </a:p>
        <a:p>
          <a:pPr algn="ctr" rtl="0"/>
          <a:r>
            <a:rPr lang="ru-RU" sz="1800" b="1" dirty="0"/>
            <a:t>ИНТЕЛЛЕКТУАЛЬНОЕ УПРАВЛЕНИЕ НАРУЖНЫМ ОСВЕЩЕНИЕМ</a:t>
          </a:r>
        </a:p>
      </dgm:t>
    </dgm:pt>
    <dgm:pt modelId="{3A0BDDCA-1C18-42CE-B3A0-E6835AE5488F}" type="parTrans" cxnId="{95BFEC15-56FF-41B3-A733-77DA2CF13AF5}">
      <dgm:prSet/>
      <dgm:spPr/>
      <dgm:t>
        <a:bodyPr/>
        <a:lstStyle/>
        <a:p>
          <a:endParaRPr lang="ru-RU"/>
        </a:p>
      </dgm:t>
    </dgm:pt>
    <dgm:pt modelId="{FE90D5B2-7CE2-45D0-8B6A-171D4BC3AD61}" type="sibTrans" cxnId="{95BFEC15-56FF-41B3-A733-77DA2CF13AF5}">
      <dgm:prSet/>
      <dgm:spPr/>
      <dgm:t>
        <a:bodyPr/>
        <a:lstStyle/>
        <a:p>
          <a:endParaRPr lang="ru-RU"/>
        </a:p>
      </dgm:t>
    </dgm:pt>
    <dgm:pt modelId="{9EFE4247-5950-404D-B2C5-2BA0823FC9EB}" type="pres">
      <dgm:prSet presAssocID="{58A39107-E0D3-4459-B0AF-8545DA796401}" presName="Name0" presStyleCnt="0">
        <dgm:presLayoutVars>
          <dgm:dir/>
          <dgm:resizeHandles val="exact"/>
        </dgm:presLayoutVars>
      </dgm:prSet>
      <dgm:spPr/>
    </dgm:pt>
    <dgm:pt modelId="{A5EC9B50-9DD9-491C-BD96-992B3DF58052}" type="pres">
      <dgm:prSet presAssocID="{DCB368D9-FDE4-4435-96B5-A596E1EFDDBE}" presName="node" presStyleLbl="node1" presStyleIdx="0" presStyleCnt="1" custLinFactNeighborX="-447">
        <dgm:presLayoutVars>
          <dgm:bulletEnabled val="1"/>
        </dgm:presLayoutVars>
      </dgm:prSet>
      <dgm:spPr/>
    </dgm:pt>
  </dgm:ptLst>
  <dgm:cxnLst>
    <dgm:cxn modelId="{95BFEC15-56FF-41B3-A733-77DA2CF13AF5}" srcId="{58A39107-E0D3-4459-B0AF-8545DA796401}" destId="{DCB368D9-FDE4-4435-96B5-A596E1EFDDBE}" srcOrd="0" destOrd="0" parTransId="{3A0BDDCA-1C18-42CE-B3A0-E6835AE5488F}" sibTransId="{FE90D5B2-7CE2-45D0-8B6A-171D4BC3AD61}"/>
    <dgm:cxn modelId="{72C27D76-390B-4DCE-AD24-B34C1F8B6FC6}" type="presOf" srcId="{58A39107-E0D3-4459-B0AF-8545DA796401}" destId="{9EFE4247-5950-404D-B2C5-2BA0823FC9EB}" srcOrd="0" destOrd="0" presId="urn:microsoft.com/office/officeart/2005/8/layout/process1"/>
    <dgm:cxn modelId="{F854E0C5-BEC4-493D-A21E-1C4C20740867}" type="presOf" srcId="{DCB368D9-FDE4-4435-96B5-A596E1EFDDBE}" destId="{A5EC9B50-9DD9-491C-BD96-992B3DF58052}" srcOrd="0" destOrd="0" presId="urn:microsoft.com/office/officeart/2005/8/layout/process1"/>
    <dgm:cxn modelId="{3118918B-9182-44A2-A038-938238B853E2}" type="presParOf" srcId="{9EFE4247-5950-404D-B2C5-2BA0823FC9EB}" destId="{A5EC9B50-9DD9-491C-BD96-992B3DF5805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9B50-9DD9-491C-BD96-992B3DF58052}">
      <dsp:nvSpPr>
        <dsp:cNvPr id="0" name=""/>
        <dsp:cNvSpPr/>
      </dsp:nvSpPr>
      <dsp:spPr>
        <a:xfrm>
          <a:off x="0" y="0"/>
          <a:ext cx="6474391" cy="1200329"/>
        </a:xfrm>
        <a:prstGeom prst="roundRect">
          <a:avLst>
            <a:gd name="adj" fmla="val 10000"/>
          </a:avLst>
        </a:prstGeom>
        <a:solidFill>
          <a:srgbClr val="E0873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83820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Система взаимодействия ИТС и интерфейсов автомобильного транспорта с другими транспортными системами стран на транспортном маршруте «Европа – Западный Китай»</a:t>
          </a:r>
          <a:endParaRPr lang="ru-RU" sz="1800" kern="1200" dirty="0"/>
        </a:p>
      </dsp:txBody>
      <dsp:txXfrm>
        <a:off x="35156" y="35156"/>
        <a:ext cx="6404079" cy="1130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9B50-9DD9-491C-BD96-992B3DF58052}">
      <dsp:nvSpPr>
        <dsp:cNvPr id="0" name=""/>
        <dsp:cNvSpPr/>
      </dsp:nvSpPr>
      <dsp:spPr>
        <a:xfrm>
          <a:off x="0" y="0"/>
          <a:ext cx="6707090" cy="836712"/>
        </a:xfrm>
        <a:prstGeom prst="roundRect">
          <a:avLst>
            <a:gd name="adj" fmla="val 10000"/>
          </a:avLst>
        </a:prstGeom>
        <a:solidFill>
          <a:srgbClr val="E0873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7620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УМНАЯ ДОРОГА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ИНТЕЛЛЕКТУАЛЬНОЕ УПРАВЛЕНИЕ НАРУЖНЫМ ОСВЕЩЕНИЕМ</a:t>
          </a:r>
        </a:p>
      </dsp:txBody>
      <dsp:txXfrm>
        <a:off x="24506" y="24506"/>
        <a:ext cx="6658078" cy="787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r">
              <a:defRPr sz="1200"/>
            </a:lvl1pPr>
          </a:lstStyle>
          <a:p>
            <a:fld id="{5E477758-91DC-4BB8-BE89-11E653CB6C23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3" tIns="46047" rIns="92093" bIns="460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093" tIns="46047" rIns="92093" bIns="460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r">
              <a:defRPr sz="1200"/>
            </a:lvl1pPr>
          </a:lstStyle>
          <a:p>
            <a:fld id="{094A263F-5DAF-408C-BF66-6A11C02A7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8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B81E3-0DD4-4508-8E91-0F5A1C27E7E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68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A263F-5DAF-408C-BF66-6A11C02A7E3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74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34F01-1D7C-4F6E-B887-2231EA8B049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62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34F01-1D7C-4F6E-B887-2231EA8B049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43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A263F-5DAF-408C-BF66-6A11C02A7E3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1B6E-0831-4469-BC4D-D59225639457}" type="datetime1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5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D3B4-D1E7-4C38-BEC1-FD69E0A7639B}" type="datetime1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0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DFB-A11F-4F96-A953-0922E5C7D4FE}" type="datetime1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1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70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4473-17B6-4F77-876F-2F6ED99B4F02}" type="datetime1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7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B8E3-49EC-413F-92F4-5841299AC512}" type="datetime1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99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2A22-7631-46A1-9CA7-133D51B402D6}" type="datetime1">
              <a:rPr lang="ru-RU" smtClean="0"/>
              <a:t>05.07.2019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A145-1360-4EC4-AD8B-12AAEAEE3AB1}" type="datetime1">
              <a:rPr lang="ru-RU" smtClean="0"/>
              <a:t>05.07.2019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6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C07F-472B-4D5D-ADBD-EE462CA804D9}" type="datetime1">
              <a:rPr lang="ru-RU" smtClean="0"/>
              <a:t>05.07.2019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7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666F3-315A-488E-8D2C-D738B9026F8C}" type="datetime1">
              <a:rPr lang="ru-RU" smtClean="0"/>
              <a:t>05.07.2019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1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4B0E-DF06-4547-BBE2-3637B78988D0}" type="datetime1">
              <a:rPr lang="ru-RU" smtClean="0"/>
              <a:t>05.07.2019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6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5121-F891-4D19-B426-9C903A7D0872}" type="datetime1">
              <a:rPr lang="ru-RU" smtClean="0"/>
              <a:t>05.07.2019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C1632-6534-4AD7-9313-61C306191FEC}" type="datetime1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BD99A-FC49-4F72-9C15-DADFC0628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32.jpeg"/><Relationship Id="rId7" Type="http://schemas.openxmlformats.org/officeDocument/2006/relationships/image" Target="../media/image6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67.jpeg"/><Relationship Id="rId10" Type="http://schemas.openxmlformats.org/officeDocument/2006/relationships/image" Target="../media/image71.jpeg"/><Relationship Id="rId4" Type="http://schemas.openxmlformats.org/officeDocument/2006/relationships/image" Target="../media/image66.jpeg"/><Relationship Id="rId9" Type="http://schemas.openxmlformats.org/officeDocument/2006/relationships/image" Target="../media/image7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png"/><Relationship Id="rId7" Type="http://schemas.openxmlformats.org/officeDocument/2006/relationships/image" Target="../media/image77.em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5.jpeg"/><Relationship Id="rId21" Type="http://schemas.openxmlformats.org/officeDocument/2006/relationships/image" Target="../media/image22.pn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17" Type="http://schemas.openxmlformats.org/officeDocument/2006/relationships/image" Target="../media/image18.jp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g"/><Relationship Id="rId20" Type="http://schemas.openxmlformats.org/officeDocument/2006/relationships/image" Target="../media/image21.pn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jp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3.jpeg"/><Relationship Id="rId7" Type="http://schemas.openxmlformats.org/officeDocument/2006/relationships/image" Target="../media/image30.jpeg"/><Relationship Id="rId12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diagramColors" Target="../diagrams/colors1.xml"/><Relationship Id="rId5" Type="http://schemas.openxmlformats.org/officeDocument/2006/relationships/image" Target="../media/image34.png"/><Relationship Id="rId10" Type="http://schemas.openxmlformats.org/officeDocument/2006/relationships/diagramQuickStyle" Target="../diagrams/quickStyle1.xml"/><Relationship Id="rId4" Type="http://schemas.microsoft.com/office/2007/relationships/hdphoto" Target="../media/hdphoto2.wdp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image" Target="../media/image43.png"/><Relationship Id="rId5" Type="http://schemas.openxmlformats.org/officeDocument/2006/relationships/image" Target="../media/image37.emf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image" Target="../media/image36.emf"/><Relationship Id="rId9" Type="http://schemas.openxmlformats.org/officeDocument/2006/relationships/image" Target="../media/image41.png"/><Relationship Id="rId1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image" Target="../media/image32.jpeg"/><Relationship Id="rId7" Type="http://schemas.openxmlformats.org/officeDocument/2006/relationships/image" Target="../media/image49.jpeg"/><Relationship Id="rId12" Type="http://schemas.openxmlformats.org/officeDocument/2006/relationships/image" Target="../media/image54.png"/><Relationship Id="rId17" Type="http://schemas.openxmlformats.org/officeDocument/2006/relationships/image" Target="../media/image59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gif"/><Relationship Id="rId5" Type="http://schemas.openxmlformats.org/officeDocument/2006/relationships/image" Target="../media/image47.png"/><Relationship Id="rId15" Type="http://schemas.openxmlformats.org/officeDocument/2006/relationships/image" Target="../media/image57.emf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30.jpe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587807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map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7601937" cy="406525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96" y="1953262"/>
            <a:ext cx="5394705" cy="4904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8861932">
            <a:off x="4944961" y="6040359"/>
            <a:ext cx="1401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4C4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Государственно-частное партнерство</a:t>
            </a:r>
            <a:endParaRPr lang="ru-RU" sz="900" dirty="0"/>
          </a:p>
        </p:txBody>
      </p:sp>
      <p:sp>
        <p:nvSpPr>
          <p:cNvPr id="17" name="TextBox 16"/>
          <p:cNvSpPr txBox="1"/>
          <p:nvPr/>
        </p:nvSpPr>
        <p:spPr>
          <a:xfrm rot="18861932">
            <a:off x="8922181" y="2237704"/>
            <a:ext cx="139122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4C4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СКОРОСТНЫЕ ДОРОГИ</a:t>
            </a:r>
            <a:endParaRPr lang="ru-RU" sz="800" dirty="0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703512" y="1355253"/>
            <a:ext cx="7422425" cy="82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053" tIns="41528" rIns="83053" bIns="41528">
            <a:spAutoFit/>
          </a:bodyPr>
          <a:lstStyle>
            <a:defPPr>
              <a:defRPr lang="ru-RU"/>
            </a:defPPr>
            <a:lvl1pPr>
              <a:defRPr sz="2200">
                <a:solidFill>
                  <a:srgbClr val="4C4544"/>
                </a:solidFill>
                <a:latin typeface="Tahoma" pitchFamily="34" charset="0"/>
                <a:cs typeface="Tahoma" pitchFamily="34" charset="0"/>
              </a:defRPr>
            </a:lvl1pPr>
            <a:lvl2pPr marL="502941"/>
            <a:lvl3pPr marL="1005884"/>
            <a:lvl4pPr marL="1508825"/>
            <a:lvl5pPr marL="2011767"/>
            <a:lvl6pPr marL="2514710" defTabSz="1005884"/>
            <a:lvl7pPr marL="3017652" defTabSz="1005884"/>
            <a:lvl8pPr marL="3520594" defTabSz="1005884"/>
            <a:lvl9pPr marL="4023536" defTabSz="1005884"/>
          </a:lstStyle>
          <a:p>
            <a:pPr defTabSz="830892"/>
            <a:r>
              <a:rPr lang="ru-RU" sz="2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«</a:t>
            </a:r>
            <a:r>
              <a:rPr lang="ru-RU" sz="2400" b="1" dirty="0"/>
              <a:t>Цифровые инновации при реализации международного транспортного маршрута</a:t>
            </a:r>
            <a:r>
              <a:rPr lang="ru-RU" sz="24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rPr>
              <a:t>»</a:t>
            </a:r>
          </a:p>
        </p:txBody>
      </p:sp>
      <p:pic>
        <p:nvPicPr>
          <p:cNvPr id="1226" name="Picture 202" descr="O:\Проектный центр\IR&amp;Marketing\Дизайны\Изображения\Лого\Логотип ГК на русском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60" y="302846"/>
            <a:ext cx="2186133" cy="4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8861932">
            <a:off x="6744230" y="3733710"/>
            <a:ext cx="20539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C45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Интеллектуальные транспортные системы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8629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211"/>
            <a:ext cx="9144001" cy="6829789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16936246"/>
              </p:ext>
            </p:extLst>
          </p:nvPr>
        </p:nvGraphicFramePr>
        <p:xfrm>
          <a:off x="1542594" y="1"/>
          <a:ext cx="6713647" cy="83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94" y="836714"/>
            <a:ext cx="9125407" cy="5832647"/>
          </a:xfrm>
          <a:prstGeom prst="rect">
            <a:avLst/>
          </a:prstGeom>
        </p:spPr>
      </p:pic>
      <p:pic>
        <p:nvPicPr>
          <p:cNvPr id="5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66957" y="213041"/>
            <a:ext cx="1813027" cy="3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12224" y="6581118"/>
            <a:ext cx="2133600" cy="365125"/>
          </a:xfrm>
        </p:spPr>
        <p:txBody>
          <a:bodyPr/>
          <a:lstStyle/>
          <a:p>
            <a:fld id="{C96BD99A-FC49-4F72-9C15-DADFC06281E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7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211"/>
            <a:ext cx="9144001" cy="6829789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>
                <a:solidFill>
                  <a:schemeClr val="bg1"/>
                </a:solidFill>
              </a:r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91" y="-24472"/>
            <a:ext cx="1001522" cy="989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7" y="-24472"/>
            <a:ext cx="1393491" cy="996196"/>
          </a:xfrm>
          <a:prstGeom prst="rect">
            <a:avLst/>
          </a:prstGeom>
        </p:spPr>
      </p:pic>
      <p:pic>
        <p:nvPicPr>
          <p:cNvPr id="7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25715" y="213041"/>
            <a:ext cx="1754269" cy="3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1524000" y="1"/>
            <a:ext cx="5287892" cy="915297"/>
            <a:chOff x="0" y="0"/>
            <a:chExt cx="6474391" cy="120032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6474391" cy="1200329"/>
            </a:xfrm>
            <a:prstGeom prst="roundRect">
              <a:avLst>
                <a:gd name="adj" fmla="val 10000"/>
              </a:avLst>
            </a:prstGeom>
            <a:solidFill>
              <a:srgbClr val="E0873F"/>
            </a:solidFill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5156" y="35156"/>
              <a:ext cx="6404079" cy="116517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/>
                <a:t>ВЫСОКОТЕХНОЛОГИЧНЫЕ  ПЛОЩАДКИ ОТДЫХА И МФЗ</a:t>
              </a:r>
              <a:endParaRPr lang="ru-RU" sz="1600" dirty="0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4161204"/>
            <a:ext cx="4355976" cy="26967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2709673"/>
            <a:ext cx="2195736" cy="13922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6" y="2709674"/>
            <a:ext cx="2160239" cy="1403580"/>
          </a:xfrm>
          <a:prstGeom prst="rect">
            <a:avLst/>
          </a:prstGeom>
        </p:spPr>
      </p:pic>
      <p:sp>
        <p:nvSpPr>
          <p:cNvPr id="28" name="Полилиния 27"/>
          <p:cNvSpPr/>
          <p:nvPr/>
        </p:nvSpPr>
        <p:spPr>
          <a:xfrm>
            <a:off x="1610364" y="1882042"/>
            <a:ext cx="4615292" cy="3635136"/>
          </a:xfrm>
          <a:custGeom>
            <a:avLst/>
            <a:gdLst>
              <a:gd name="connsiteX0" fmla="*/ 0 w 2653318"/>
              <a:gd name="connsiteY0" fmla="*/ 108925 h 1089247"/>
              <a:gd name="connsiteX1" fmla="*/ 108925 w 2653318"/>
              <a:gd name="connsiteY1" fmla="*/ 0 h 1089247"/>
              <a:gd name="connsiteX2" fmla="*/ 2544393 w 2653318"/>
              <a:gd name="connsiteY2" fmla="*/ 0 h 1089247"/>
              <a:gd name="connsiteX3" fmla="*/ 2653318 w 2653318"/>
              <a:gd name="connsiteY3" fmla="*/ 108925 h 1089247"/>
              <a:gd name="connsiteX4" fmla="*/ 2653318 w 2653318"/>
              <a:gd name="connsiteY4" fmla="*/ 980322 h 1089247"/>
              <a:gd name="connsiteX5" fmla="*/ 2544393 w 2653318"/>
              <a:gd name="connsiteY5" fmla="*/ 1089247 h 1089247"/>
              <a:gd name="connsiteX6" fmla="*/ 108925 w 2653318"/>
              <a:gd name="connsiteY6" fmla="*/ 1089247 h 1089247"/>
              <a:gd name="connsiteX7" fmla="*/ 0 w 2653318"/>
              <a:gd name="connsiteY7" fmla="*/ 980322 h 1089247"/>
              <a:gd name="connsiteX8" fmla="*/ 0 w 2653318"/>
              <a:gd name="connsiteY8" fmla="*/ 108925 h 10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318" h="1089247">
                <a:moveTo>
                  <a:pt x="0" y="108925"/>
                </a:moveTo>
                <a:cubicBezTo>
                  <a:pt x="0" y="48767"/>
                  <a:pt x="48767" y="0"/>
                  <a:pt x="108925" y="0"/>
                </a:cubicBezTo>
                <a:lnTo>
                  <a:pt x="2544393" y="0"/>
                </a:lnTo>
                <a:cubicBezTo>
                  <a:pt x="2604551" y="0"/>
                  <a:pt x="2653318" y="48767"/>
                  <a:pt x="2653318" y="108925"/>
                </a:cubicBezTo>
                <a:lnTo>
                  <a:pt x="2653318" y="980322"/>
                </a:lnTo>
                <a:cubicBezTo>
                  <a:pt x="2653318" y="1040480"/>
                  <a:pt x="2604551" y="1089247"/>
                  <a:pt x="2544393" y="1089247"/>
                </a:cubicBezTo>
                <a:lnTo>
                  <a:pt x="108925" y="1089247"/>
                </a:lnTo>
                <a:cubicBezTo>
                  <a:pt x="48767" y="1089247"/>
                  <a:pt x="0" y="1040480"/>
                  <a:pt x="0" y="980322"/>
                </a:cubicBezTo>
                <a:lnTo>
                  <a:pt x="0" y="108925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93" tIns="66193" rIns="66193" bIns="66193" numCol="1" spcCol="1270" anchor="ctr" anchorCtr="0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Доступ в интернет через WI-FI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Зарядные станций для электромобилей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Мобильное приложение по поиску и резервированию свободных мест для зарядки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Видеонаблюдение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Система мониторинга функционирования оборудования и ПО</a:t>
            </a:r>
          </a:p>
          <a:p>
            <a:pPr lvl="0"/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090010"/>
            <a:ext cx="4364685" cy="155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1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-109" r="7156" b="109"/>
          <a:stretch/>
        </p:blipFill>
        <p:spPr bwMode="auto">
          <a:xfrm>
            <a:off x="1524000" y="-34894"/>
            <a:ext cx="9180512" cy="68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873" y="141162"/>
            <a:ext cx="1696640" cy="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hape 27"/>
          <p:cNvSpPr>
            <a:spLocks noChangeArrowheads="1"/>
          </p:cNvSpPr>
          <p:nvPr/>
        </p:nvSpPr>
        <p:spPr bwMode="auto">
          <a:xfrm>
            <a:off x="1777406" y="302925"/>
            <a:ext cx="3953495" cy="4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КОМПАНИЯ</a:t>
            </a:r>
          </a:p>
          <a:p>
            <a:pPr eaLnBrk="1" hangingPunct="1"/>
            <a:r>
              <a:rPr lang="ru-RU" altLang="ru-RU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«РОССИЙСКИЕ АВТОМОБИЛЬНЫЕ ДОРОГИ»</a:t>
            </a:r>
          </a:p>
        </p:txBody>
      </p:sp>
      <p:sp>
        <p:nvSpPr>
          <p:cNvPr id="15365" name="Shape 27"/>
          <p:cNvSpPr>
            <a:spLocks noChangeArrowheads="1"/>
          </p:cNvSpPr>
          <p:nvPr/>
        </p:nvSpPr>
        <p:spPr bwMode="auto">
          <a:xfrm>
            <a:off x="2887415" y="3337772"/>
            <a:ext cx="2489597" cy="22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109074, Москва, Страстной бульвар, д. 9</a:t>
            </a:r>
          </a:p>
        </p:txBody>
      </p:sp>
      <p:sp>
        <p:nvSpPr>
          <p:cNvPr id="15366" name="Shape 27"/>
          <p:cNvSpPr>
            <a:spLocks noChangeArrowheads="1"/>
          </p:cNvSpPr>
          <p:nvPr/>
        </p:nvSpPr>
        <p:spPr bwMode="auto">
          <a:xfrm>
            <a:off x="2887415" y="3718772"/>
            <a:ext cx="2489597" cy="22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ru-RU" sz="1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www.russianhighways.ru</a:t>
            </a:r>
          </a:p>
        </p:txBody>
      </p:sp>
      <p:sp>
        <p:nvSpPr>
          <p:cNvPr id="15367" name="Shape 27"/>
          <p:cNvSpPr>
            <a:spLocks noChangeArrowheads="1"/>
          </p:cNvSpPr>
          <p:nvPr/>
        </p:nvSpPr>
        <p:spPr bwMode="auto">
          <a:xfrm>
            <a:off x="2887415" y="4078341"/>
            <a:ext cx="2489597" cy="22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ru-RU" sz="1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IR@russianhighways.ru</a:t>
            </a:r>
          </a:p>
        </p:txBody>
      </p:sp>
      <p:sp>
        <p:nvSpPr>
          <p:cNvPr id="15368" name="Shape 27"/>
          <p:cNvSpPr>
            <a:spLocks noChangeArrowheads="1"/>
          </p:cNvSpPr>
          <p:nvPr/>
        </p:nvSpPr>
        <p:spPr bwMode="auto">
          <a:xfrm>
            <a:off x="2887415" y="4476725"/>
            <a:ext cx="2489597" cy="22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ru-RU" sz="1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+7 495 727 11 95</a:t>
            </a:r>
          </a:p>
        </p:txBody>
      </p:sp>
      <p:sp>
        <p:nvSpPr>
          <p:cNvPr id="15369" name="Shape 27"/>
          <p:cNvSpPr>
            <a:spLocks noChangeArrowheads="1"/>
          </p:cNvSpPr>
          <p:nvPr/>
        </p:nvSpPr>
        <p:spPr bwMode="auto">
          <a:xfrm>
            <a:off x="2887415" y="4885585"/>
            <a:ext cx="2489597" cy="22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ru-RU" sz="1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+7 495 784 68 04</a:t>
            </a:r>
          </a:p>
        </p:txBody>
      </p:sp>
      <p:sp>
        <p:nvSpPr>
          <p:cNvPr id="15370" name="Shape 27"/>
          <p:cNvSpPr>
            <a:spLocks noChangeArrowheads="1"/>
          </p:cNvSpPr>
          <p:nvPr/>
        </p:nvSpPr>
        <p:spPr bwMode="auto">
          <a:xfrm>
            <a:off x="2423592" y="3339241"/>
            <a:ext cx="392906" cy="17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0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</a:p>
        </p:txBody>
      </p:sp>
      <p:sp>
        <p:nvSpPr>
          <p:cNvPr id="15371" name="Shape 27"/>
          <p:cNvSpPr>
            <a:spLocks noChangeArrowheads="1"/>
          </p:cNvSpPr>
          <p:nvPr/>
        </p:nvSpPr>
        <p:spPr bwMode="auto">
          <a:xfrm>
            <a:off x="2423592" y="3735124"/>
            <a:ext cx="392906" cy="17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ru-RU" sz="10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</p:txBody>
      </p:sp>
      <p:sp>
        <p:nvSpPr>
          <p:cNvPr id="15372" name="Shape 27"/>
          <p:cNvSpPr>
            <a:spLocks noChangeArrowheads="1"/>
          </p:cNvSpPr>
          <p:nvPr/>
        </p:nvSpPr>
        <p:spPr bwMode="auto">
          <a:xfrm>
            <a:off x="2423592" y="4093501"/>
            <a:ext cx="392906" cy="17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ru-RU" sz="10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</p:txBody>
      </p:sp>
      <p:sp>
        <p:nvSpPr>
          <p:cNvPr id="15373" name="Shape 27"/>
          <p:cNvSpPr>
            <a:spLocks noChangeArrowheads="1"/>
          </p:cNvSpPr>
          <p:nvPr/>
        </p:nvSpPr>
        <p:spPr bwMode="auto">
          <a:xfrm>
            <a:off x="2423592" y="4475097"/>
            <a:ext cx="511972" cy="17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0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</a:p>
        </p:txBody>
      </p:sp>
      <p:sp>
        <p:nvSpPr>
          <p:cNvPr id="15374" name="Shape 27"/>
          <p:cNvSpPr>
            <a:spLocks noChangeArrowheads="1"/>
          </p:cNvSpPr>
          <p:nvPr/>
        </p:nvSpPr>
        <p:spPr bwMode="auto">
          <a:xfrm>
            <a:off x="2423592" y="4882886"/>
            <a:ext cx="392906" cy="17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8093" tIns="38093" rIns="38093" bIns="3809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0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факс</a:t>
            </a:r>
          </a:p>
        </p:txBody>
      </p:sp>
      <p:pic>
        <p:nvPicPr>
          <p:cNvPr id="1537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69" y="3258741"/>
            <a:ext cx="227410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2" y="3658791"/>
            <a:ext cx="260747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10" y="4074319"/>
            <a:ext cx="2619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74" y="4421982"/>
            <a:ext cx="17740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10" y="4854180"/>
            <a:ext cx="2619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TextBox 1"/>
          <p:cNvSpPr txBox="1">
            <a:spLocks noChangeArrowheads="1"/>
          </p:cNvSpPr>
          <p:nvPr/>
        </p:nvSpPr>
        <p:spPr bwMode="auto">
          <a:xfrm>
            <a:off x="5663952" y="3914646"/>
            <a:ext cx="3888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9988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3" descr="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0833"/>
            <a:ext cx="9036496" cy="5021095"/>
          </a:xfrm>
          <a:prstGeom prst="rect">
            <a:avLst/>
          </a:prstGeom>
        </p:spPr>
      </p:pic>
      <p:sp>
        <p:nvSpPr>
          <p:cNvPr id="178" name="Rechteck 15"/>
          <p:cNvSpPr/>
          <p:nvPr/>
        </p:nvSpPr>
        <p:spPr bwMode="auto">
          <a:xfrm>
            <a:off x="1524846" y="5253704"/>
            <a:ext cx="9144000" cy="946365"/>
          </a:xfrm>
          <a:prstGeom prst="rect">
            <a:avLst/>
          </a:prstGeom>
          <a:solidFill>
            <a:srgbClr val="E156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6" name="Rechteck 45"/>
          <p:cNvSpPr/>
          <p:nvPr/>
        </p:nvSpPr>
        <p:spPr bwMode="auto">
          <a:xfrm>
            <a:off x="1516631" y="903738"/>
            <a:ext cx="9144000" cy="1000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3" name="Textfeld 48"/>
          <p:cNvSpPr txBox="1"/>
          <p:nvPr/>
        </p:nvSpPr>
        <p:spPr bwMode="auto">
          <a:xfrm>
            <a:off x="1449488" y="1298201"/>
            <a:ext cx="12858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900" b="1" dirty="0">
                <a:solidFill>
                  <a:srgbClr val="4C45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Взимание</a:t>
            </a:r>
          </a:p>
          <a:p>
            <a:pPr algn="ctr" eaLnBrk="0" hangingPunct="0">
              <a:defRPr/>
            </a:pPr>
            <a:r>
              <a:rPr lang="ru-RU" sz="900" b="1" dirty="0">
                <a:solidFill>
                  <a:srgbClr val="4C454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платы</a:t>
            </a:r>
            <a:endParaRPr lang="en-GB" sz="900" b="1" dirty="0">
              <a:solidFill>
                <a:srgbClr val="4C454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" name="Rechteck 147"/>
          <p:cNvSpPr/>
          <p:nvPr/>
        </p:nvSpPr>
        <p:spPr bwMode="auto">
          <a:xfrm>
            <a:off x="1506715" y="3840873"/>
            <a:ext cx="9144000" cy="1000125"/>
          </a:xfrm>
          <a:prstGeom prst="rect">
            <a:avLst/>
          </a:prstGeom>
          <a:solidFill>
            <a:srgbClr val="F389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5" name="Textfeld 163"/>
          <p:cNvSpPr txBox="1"/>
          <p:nvPr/>
        </p:nvSpPr>
        <p:spPr bwMode="auto">
          <a:xfrm>
            <a:off x="1442432" y="3976887"/>
            <a:ext cx="1285875" cy="50783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eaLnBrk="0" hangingPunct="0"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ru-RU" sz="900" dirty="0">
                <a:solidFill>
                  <a:schemeClr val="bg1"/>
                </a:solidFill>
              </a:rPr>
              <a:t>Управление 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</a:rPr>
              <a:t>дорожным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</a:rPr>
              <a:t>движением 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76" name="Rechteck 33"/>
          <p:cNvSpPr/>
          <p:nvPr/>
        </p:nvSpPr>
        <p:spPr bwMode="auto">
          <a:xfrm>
            <a:off x="1524000" y="2270099"/>
            <a:ext cx="9144000" cy="904666"/>
          </a:xfrm>
          <a:prstGeom prst="rect">
            <a:avLst/>
          </a:prstGeom>
          <a:solidFill>
            <a:srgbClr val="F3AE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7" name="Textfeld 36"/>
          <p:cNvSpPr txBox="1"/>
          <p:nvPr/>
        </p:nvSpPr>
        <p:spPr bwMode="auto">
          <a:xfrm>
            <a:off x="1423866" y="2480996"/>
            <a:ext cx="12858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Надежность и</a:t>
            </a:r>
          </a:p>
          <a:p>
            <a:pPr algn="ctr" eaLnBrk="0" hangingPunct="0">
              <a:defRPr/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безопасность</a:t>
            </a:r>
            <a:endParaRPr lang="en-GB" sz="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8" name="Textfeld 19"/>
          <p:cNvSpPr txBox="1"/>
          <p:nvPr/>
        </p:nvSpPr>
        <p:spPr bwMode="auto">
          <a:xfrm>
            <a:off x="1423866" y="5403590"/>
            <a:ext cx="1285875" cy="50783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eaLnBrk="0" hangingPunct="0"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ru-RU" sz="900" dirty="0">
                <a:solidFill>
                  <a:schemeClr val="bg1"/>
                </a:solidFill>
              </a:rPr>
              <a:t>Управление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</a:rPr>
              <a:t>дорожной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</a:rPr>
              <a:t>инфраструктурой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18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9616" y="1127250"/>
            <a:ext cx="1500188" cy="7208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192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241" y="1127249"/>
            <a:ext cx="1512889" cy="7208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193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4491" y="1127249"/>
            <a:ext cx="1500188" cy="7208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" b="23204"/>
          <a:stretch/>
        </p:blipFill>
        <p:spPr>
          <a:xfrm>
            <a:off x="8948936" y="1127247"/>
            <a:ext cx="1477367" cy="7208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195" name="Рисунок 19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86" y="1127247"/>
            <a:ext cx="1065968" cy="720901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96" name="Группа 195"/>
          <p:cNvGrpSpPr/>
          <p:nvPr/>
        </p:nvGrpSpPr>
        <p:grpSpPr>
          <a:xfrm>
            <a:off x="5780584" y="1127249"/>
            <a:ext cx="436502" cy="720898"/>
            <a:chOff x="4495800" y="1076325"/>
            <a:chExt cx="2112169" cy="3504804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grpSp>
          <p:nvGrpSpPr>
            <p:cNvPr id="197" name="Группа 196"/>
            <p:cNvGrpSpPr/>
            <p:nvPr/>
          </p:nvGrpSpPr>
          <p:grpSpPr>
            <a:xfrm>
              <a:off x="4495800" y="1076325"/>
              <a:ext cx="2112169" cy="3504804"/>
              <a:chOff x="4495800" y="1076325"/>
              <a:chExt cx="2112169" cy="3504804"/>
            </a:xfrm>
          </p:grpSpPr>
          <p:pic>
            <p:nvPicPr>
              <p:cNvPr id="199" name="Рисунок 19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43" t="4259" r="33784" b="4074"/>
              <a:stretch/>
            </p:blipFill>
            <p:spPr>
              <a:xfrm>
                <a:off x="4495800" y="1076325"/>
                <a:ext cx="2112169" cy="3504804"/>
              </a:xfrm>
              <a:prstGeom prst="rect">
                <a:avLst/>
              </a:prstGeom>
            </p:spPr>
          </p:pic>
          <p:pic>
            <p:nvPicPr>
              <p:cNvPr id="200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1" y="1844825"/>
                <a:ext cx="1376994" cy="2568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8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045" y="2680407"/>
              <a:ext cx="1396044" cy="986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1" name="Textfeld 47"/>
          <p:cNvSpPr txBox="1"/>
          <p:nvPr/>
        </p:nvSpPr>
        <p:spPr bwMode="auto">
          <a:xfrm>
            <a:off x="2624304" y="1848496"/>
            <a:ext cx="15001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Пункты взимания платы</a:t>
            </a:r>
          </a:p>
        </p:txBody>
      </p:sp>
      <p:sp>
        <p:nvSpPr>
          <p:cNvPr id="202" name="Textfeld 82"/>
          <p:cNvSpPr txBox="1"/>
          <p:nvPr/>
        </p:nvSpPr>
        <p:spPr bwMode="auto">
          <a:xfrm>
            <a:off x="4131861" y="1866100"/>
            <a:ext cx="16976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Взимание платы в электронном режиме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203" name="Textfeld 106"/>
          <p:cNvSpPr txBox="1"/>
          <p:nvPr/>
        </p:nvSpPr>
        <p:spPr bwMode="auto">
          <a:xfrm>
            <a:off x="7332696" y="1846499"/>
            <a:ext cx="157161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Информационно-расчетный центр </a:t>
            </a:r>
            <a:endParaRPr lang="en-GB" sz="10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" name="Textfeld 115"/>
          <p:cNvSpPr txBox="1"/>
          <p:nvPr/>
        </p:nvSpPr>
        <p:spPr bwMode="auto">
          <a:xfrm>
            <a:off x="8688288" y="1853745"/>
            <a:ext cx="208823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Сеть по распространению транспондеров</a:t>
            </a:r>
            <a:endParaRPr lang="en-GB" sz="10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" name="Textfeld 96"/>
          <p:cNvSpPr txBox="1"/>
          <p:nvPr/>
        </p:nvSpPr>
        <p:spPr bwMode="auto">
          <a:xfrm>
            <a:off x="5836838" y="1846499"/>
            <a:ext cx="15001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Информирование пользователей</a:t>
            </a:r>
            <a:endParaRPr lang="en-GB" sz="1050" dirty="0">
              <a:solidFill>
                <a:schemeClr val="tx1"/>
              </a:solidFill>
            </a:endParaRPr>
          </a:p>
        </p:txBody>
      </p:sp>
      <p:pic>
        <p:nvPicPr>
          <p:cNvPr id="206" name="Рисунок 20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97" y="2332681"/>
            <a:ext cx="1511898" cy="720621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7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7034" y="2323961"/>
            <a:ext cx="1500188" cy="72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8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19547" y="2322484"/>
            <a:ext cx="1500188" cy="72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30" y="2315584"/>
            <a:ext cx="698574" cy="71455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75" y="2323094"/>
            <a:ext cx="779688" cy="714556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1" name="Рисунок 21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"/>
          <a:stretch/>
        </p:blipFill>
        <p:spPr>
          <a:xfrm>
            <a:off x="8976320" y="2322483"/>
            <a:ext cx="1449982" cy="714556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2" name="Picture 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962501" y="3935316"/>
            <a:ext cx="1500188" cy="62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3" name="Picture 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81876" y="3934783"/>
            <a:ext cx="1500188" cy="63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4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22671" y="3945634"/>
            <a:ext cx="15001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5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234704" y="3946657"/>
            <a:ext cx="1500188" cy="64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6" name="Picture 10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59775" y="3946657"/>
            <a:ext cx="1500188" cy="64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7" name="Picture 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639617" y="5336664"/>
            <a:ext cx="1500187" cy="68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" name="Picture 7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801131" y="5325668"/>
            <a:ext cx="1491994" cy="68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" name="Picture 1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381876" y="5336678"/>
            <a:ext cx="1500188" cy="68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" name="Picture 1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953501" y="5345759"/>
            <a:ext cx="1500189" cy="67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" name="Рисунок 22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22" y="5324190"/>
            <a:ext cx="1500188" cy="6852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22" name="Textfeld 177"/>
          <p:cNvSpPr txBox="1"/>
          <p:nvPr/>
        </p:nvSpPr>
        <p:spPr bwMode="auto">
          <a:xfrm>
            <a:off x="2529529" y="4800741"/>
            <a:ext cx="172261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Контроль дорожного движения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223" name="Textfeld 179"/>
          <p:cNvSpPr txBox="1"/>
          <p:nvPr/>
        </p:nvSpPr>
        <p:spPr bwMode="auto">
          <a:xfrm>
            <a:off x="4232246" y="4782520"/>
            <a:ext cx="15001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Дорожная информация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224" name="Textfeld 181"/>
          <p:cNvSpPr txBox="1"/>
          <p:nvPr/>
        </p:nvSpPr>
        <p:spPr bwMode="auto">
          <a:xfrm>
            <a:off x="5832507" y="4800741"/>
            <a:ext cx="15001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Безопасность в туннеле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225" name="Textfeld 183"/>
          <p:cNvSpPr txBox="1"/>
          <p:nvPr/>
        </p:nvSpPr>
        <p:spPr bwMode="auto">
          <a:xfrm>
            <a:off x="7192561" y="4796551"/>
            <a:ext cx="175296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Выявление дорожных инцидентов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226" name="Textfeld 185"/>
          <p:cNvSpPr txBox="1"/>
          <p:nvPr/>
        </p:nvSpPr>
        <p:spPr bwMode="auto">
          <a:xfrm>
            <a:off x="8994107" y="4782520"/>
            <a:ext cx="15001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Телефоны для экстренной связи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227" name="Textfeld 80"/>
          <p:cNvSpPr txBox="1"/>
          <p:nvPr/>
        </p:nvSpPr>
        <p:spPr bwMode="auto">
          <a:xfrm>
            <a:off x="2281819" y="3128282"/>
            <a:ext cx="217564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Центры, обеспечивающие надежность и безопасность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228" name="Textfeld 118"/>
          <p:cNvSpPr txBox="1"/>
          <p:nvPr/>
        </p:nvSpPr>
        <p:spPr bwMode="auto">
          <a:xfrm>
            <a:off x="5840851" y="3132810"/>
            <a:ext cx="15001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Контроль веса и габарита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229" name="Textfeld 134"/>
          <p:cNvSpPr txBox="1"/>
          <p:nvPr/>
        </p:nvSpPr>
        <p:spPr bwMode="auto">
          <a:xfrm>
            <a:off x="8850629" y="3112187"/>
            <a:ext cx="16739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Взаимодействие с аварийно-спасательными службами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230" name="Textfeld 192"/>
          <p:cNvSpPr txBox="1"/>
          <p:nvPr/>
        </p:nvSpPr>
        <p:spPr bwMode="auto">
          <a:xfrm>
            <a:off x="4206534" y="3130537"/>
            <a:ext cx="15001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Транспортная безопасность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231" name="Textfeld 126"/>
          <p:cNvSpPr txBox="1"/>
          <p:nvPr/>
        </p:nvSpPr>
        <p:spPr bwMode="auto">
          <a:xfrm>
            <a:off x="7230761" y="3119120"/>
            <a:ext cx="16983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Метеорологическое обеспечение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232" name="Textfeld 62"/>
          <p:cNvSpPr txBox="1"/>
          <p:nvPr/>
        </p:nvSpPr>
        <p:spPr bwMode="auto">
          <a:xfrm>
            <a:off x="2597286" y="6168356"/>
            <a:ext cx="150018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Мониторинг содержания дорог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233" name="Textfeld 64"/>
          <p:cNvSpPr txBox="1"/>
          <p:nvPr/>
        </p:nvSpPr>
        <p:spPr bwMode="auto">
          <a:xfrm>
            <a:off x="5510716" y="6149026"/>
            <a:ext cx="19442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Мультифункциональные зоны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234" name="Textfeld 196"/>
          <p:cNvSpPr txBox="1"/>
          <p:nvPr/>
        </p:nvSpPr>
        <p:spPr bwMode="auto">
          <a:xfrm>
            <a:off x="7385486" y="6146844"/>
            <a:ext cx="15716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Служба аварийных комиссаров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235" name="Textfeld 197"/>
          <p:cNvSpPr txBox="1"/>
          <p:nvPr/>
        </p:nvSpPr>
        <p:spPr bwMode="auto">
          <a:xfrm>
            <a:off x="8904313" y="6141908"/>
            <a:ext cx="15716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Мониторинг состояния дорожно-мостовой инфраструктуры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236" name="Textfeld 63"/>
          <p:cNvSpPr txBox="1"/>
          <p:nvPr/>
        </p:nvSpPr>
        <p:spPr bwMode="auto">
          <a:xfrm>
            <a:off x="4145657" y="6141908"/>
            <a:ext cx="15716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eaLnBrk="0" hangingPunct="0">
              <a:defRPr sz="800" b="1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050" dirty="0">
                <a:solidFill>
                  <a:schemeClr val="tx1"/>
                </a:solidFill>
              </a:rPr>
              <a:t>Управление инженерно-технической инфраструктурой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566034" y="39153"/>
            <a:ext cx="6522308" cy="825670"/>
            <a:chOff x="-27556" y="24134"/>
            <a:chExt cx="6484141" cy="82567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-27556" y="25798"/>
              <a:ext cx="6474391" cy="824006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4"/>
            <p:cNvSpPr/>
            <p:nvPr/>
          </p:nvSpPr>
          <p:spPr>
            <a:xfrm>
              <a:off x="30462" y="24134"/>
              <a:ext cx="6426123" cy="7757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УПРАВЛЕНИЕ И КОНТРОЛЬ ЗА АВТОМАГИСТРАЛЯМИ</a:t>
              </a:r>
            </a:p>
          </p:txBody>
        </p:sp>
      </p:grpSp>
      <p:pic>
        <p:nvPicPr>
          <p:cNvPr id="63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837689" y="135907"/>
            <a:ext cx="1813027" cy="3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0057" y="6519079"/>
            <a:ext cx="2133600" cy="365125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7478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6400" y="117944"/>
            <a:ext cx="2187713" cy="45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703512" y="1129334"/>
            <a:ext cx="8784976" cy="37804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EB8921"/>
            </a:solidFill>
            <a:prstDash val="solid"/>
          </a:ln>
          <a:effectLst/>
        </p:spPr>
        <p:txBody>
          <a:bodyPr lIns="62267" tIns="31133" rIns="62267" bIns="31133" rtlCol="0" anchor="ctr"/>
          <a:lstStyle>
            <a:defPPr>
              <a:defRPr lang="ru-RU"/>
            </a:defPPr>
            <a:lvl1pPr lvl="0" algn="r">
              <a:defRPr sz="1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22824" fontAlgn="base">
              <a:spcBef>
                <a:spcPct val="0"/>
              </a:spcBef>
              <a:spcAft>
                <a:spcPct val="0"/>
              </a:spcAft>
            </a:pPr>
            <a:r>
              <a:rPr lang="ru-RU" sz="1125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Общая протяженность дорог и автомагистралей  к 2030 году составит </a:t>
            </a:r>
            <a:r>
              <a:rPr lang="ru-RU" sz="1125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12 000 км </a:t>
            </a:r>
          </a:p>
        </p:txBody>
      </p:sp>
      <p:sp>
        <p:nvSpPr>
          <p:cNvPr id="14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217352" y="6466212"/>
            <a:ext cx="271136" cy="273844"/>
          </a:xfrm>
        </p:spPr>
        <p:txBody>
          <a:bodyPr/>
          <a:lstStyle/>
          <a:p>
            <a:pPr>
              <a:defRPr/>
            </a:pPr>
            <a:fld id="{435F54A1-BBED-4F57-B211-7CEA19E1FA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0" name="Прямоугольник 309"/>
          <p:cNvSpPr/>
          <p:nvPr/>
        </p:nvSpPr>
        <p:spPr>
          <a:xfrm>
            <a:off x="3350259" y="2057477"/>
            <a:ext cx="5537590" cy="3886631"/>
          </a:xfrm>
          <a:prstGeom prst="rect">
            <a:avLst/>
          </a:prstGeom>
          <a:noFill/>
          <a:ln w="95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75" tIns="31138" rIns="62275" bIns="31138" rtlCol="0" anchor="ctr"/>
          <a:lstStyle/>
          <a:p>
            <a:pPr algn="ctr" defTabSz="622824" fontAlgn="base">
              <a:spcBef>
                <a:spcPct val="0"/>
              </a:spcBef>
              <a:spcAft>
                <a:spcPct val="0"/>
              </a:spcAft>
            </a:pPr>
            <a:endParaRPr lang="ru-RU" sz="1350">
              <a:solidFill>
                <a:prstClr val="white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03512" y="1763919"/>
            <a:ext cx="8784976" cy="4560921"/>
            <a:chOff x="817814" y="1739452"/>
            <a:chExt cx="8669532" cy="5713587"/>
          </a:xfrm>
        </p:grpSpPr>
        <p:pic>
          <p:nvPicPr>
            <p:cNvPr id="10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77" y="1785664"/>
              <a:ext cx="8280920" cy="566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1" name="Прямоугольник 51"/>
            <p:cNvSpPr>
              <a:spLocks noChangeArrowheads="1"/>
            </p:cNvSpPr>
            <p:nvPr/>
          </p:nvSpPr>
          <p:spPr bwMode="auto">
            <a:xfrm>
              <a:off x="1957042" y="3827685"/>
              <a:ext cx="933916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Брянск </a:t>
              </a:r>
            </a:p>
          </p:txBody>
        </p:sp>
        <p:sp>
          <p:nvSpPr>
            <p:cNvPr id="252" name="Прямоугольник 52"/>
            <p:cNvSpPr>
              <a:spLocks noChangeArrowheads="1"/>
            </p:cNvSpPr>
            <p:nvPr/>
          </p:nvSpPr>
          <p:spPr bwMode="auto">
            <a:xfrm>
              <a:off x="3032049" y="2315515"/>
              <a:ext cx="897275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 Санкт-Петербург </a:t>
              </a:r>
            </a:p>
          </p:txBody>
        </p:sp>
        <p:sp>
          <p:nvSpPr>
            <p:cNvPr id="253" name="Прямоугольник 54"/>
            <p:cNvSpPr>
              <a:spLocks noChangeArrowheads="1"/>
            </p:cNvSpPr>
            <p:nvPr/>
          </p:nvSpPr>
          <p:spPr bwMode="auto">
            <a:xfrm>
              <a:off x="2739386" y="3596415"/>
              <a:ext cx="599871" cy="2602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5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МОСКВА</a:t>
              </a:r>
            </a:p>
          </p:txBody>
        </p:sp>
        <p:sp>
          <p:nvSpPr>
            <p:cNvPr id="254" name="Прямоугольник 55"/>
            <p:cNvSpPr>
              <a:spLocks noChangeArrowheads="1"/>
            </p:cNvSpPr>
            <p:nvPr/>
          </p:nvSpPr>
          <p:spPr bwMode="auto">
            <a:xfrm>
              <a:off x="7770942" y="6203021"/>
              <a:ext cx="378399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Омск</a:t>
              </a:r>
            </a:p>
          </p:txBody>
        </p:sp>
        <p:sp>
          <p:nvSpPr>
            <p:cNvPr id="255" name="Прямоугольник 59"/>
            <p:cNvSpPr>
              <a:spLocks noChangeArrowheads="1"/>
            </p:cNvSpPr>
            <p:nvPr/>
          </p:nvSpPr>
          <p:spPr bwMode="auto">
            <a:xfrm>
              <a:off x="3051566" y="3437448"/>
              <a:ext cx="411621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Тверь</a:t>
              </a:r>
            </a:p>
          </p:txBody>
        </p:sp>
        <p:sp>
          <p:nvSpPr>
            <p:cNvPr id="256" name="Прямоугольник 60"/>
            <p:cNvSpPr>
              <a:spLocks noChangeArrowheads="1"/>
            </p:cNvSpPr>
            <p:nvPr/>
          </p:nvSpPr>
          <p:spPr bwMode="auto">
            <a:xfrm>
              <a:off x="3260948" y="4294324"/>
              <a:ext cx="577724" cy="37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Нижний</a:t>
              </a:r>
            </a:p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Новгород </a:t>
              </a:r>
            </a:p>
          </p:txBody>
        </p:sp>
        <p:sp>
          <p:nvSpPr>
            <p:cNvPr id="257" name="Прямоугольник 61"/>
            <p:cNvSpPr>
              <a:spLocks noChangeArrowheads="1"/>
            </p:cNvSpPr>
            <p:nvPr/>
          </p:nvSpPr>
          <p:spPr bwMode="auto">
            <a:xfrm>
              <a:off x="2217823" y="2636793"/>
              <a:ext cx="550831" cy="37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Великий</a:t>
              </a:r>
            </a:p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Новгород</a:t>
              </a:r>
            </a:p>
          </p:txBody>
        </p:sp>
        <p:sp>
          <p:nvSpPr>
            <p:cNvPr id="258" name="Прямоугольник 67"/>
            <p:cNvSpPr>
              <a:spLocks noChangeArrowheads="1"/>
            </p:cNvSpPr>
            <p:nvPr/>
          </p:nvSpPr>
          <p:spPr bwMode="auto">
            <a:xfrm>
              <a:off x="6889564" y="5339852"/>
              <a:ext cx="485972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Тюмень</a:t>
              </a:r>
            </a:p>
          </p:txBody>
        </p:sp>
        <p:sp>
          <p:nvSpPr>
            <p:cNvPr id="259" name="Прямоугольник 68"/>
            <p:cNvSpPr>
              <a:spLocks noChangeArrowheads="1"/>
            </p:cNvSpPr>
            <p:nvPr/>
          </p:nvSpPr>
          <p:spPr bwMode="auto">
            <a:xfrm>
              <a:off x="5781836" y="5093630"/>
              <a:ext cx="715352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Екатеринбург</a:t>
              </a:r>
            </a:p>
          </p:txBody>
        </p:sp>
        <p:sp>
          <p:nvSpPr>
            <p:cNvPr id="260" name="Прямоугольник 77"/>
            <p:cNvSpPr>
              <a:spLocks noChangeArrowheads="1"/>
            </p:cNvSpPr>
            <p:nvPr/>
          </p:nvSpPr>
          <p:spPr bwMode="auto">
            <a:xfrm>
              <a:off x="1772050" y="5627884"/>
              <a:ext cx="821342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Ростов-на-Дону </a:t>
              </a:r>
            </a:p>
          </p:txBody>
        </p:sp>
        <p:sp>
          <p:nvSpPr>
            <p:cNvPr id="261" name="Прямоугольник 79"/>
            <p:cNvSpPr>
              <a:spLocks noChangeArrowheads="1"/>
            </p:cNvSpPr>
            <p:nvPr/>
          </p:nvSpPr>
          <p:spPr bwMode="auto">
            <a:xfrm>
              <a:off x="4940401" y="6131940"/>
              <a:ext cx="553995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Оренбург</a:t>
              </a:r>
            </a:p>
          </p:txBody>
        </p:sp>
        <p:sp>
          <p:nvSpPr>
            <p:cNvPr id="262" name="Прямоугольник 84"/>
            <p:cNvSpPr>
              <a:spLocks noChangeArrowheads="1"/>
            </p:cNvSpPr>
            <p:nvPr/>
          </p:nvSpPr>
          <p:spPr bwMode="auto">
            <a:xfrm>
              <a:off x="5732488" y="5885718"/>
              <a:ext cx="598289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Челябинск</a:t>
              </a:r>
            </a:p>
          </p:txBody>
        </p:sp>
        <p:sp>
          <p:nvSpPr>
            <p:cNvPr id="263" name="Прямоугольник 87"/>
            <p:cNvSpPr>
              <a:spLocks noChangeArrowheads="1"/>
            </p:cNvSpPr>
            <p:nvPr/>
          </p:nvSpPr>
          <p:spPr bwMode="auto">
            <a:xfrm>
              <a:off x="3319851" y="5237645"/>
              <a:ext cx="498627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Саратов</a:t>
              </a:r>
            </a:p>
          </p:txBody>
        </p:sp>
        <p:sp>
          <p:nvSpPr>
            <p:cNvPr id="264" name="Прямоугольник 88"/>
            <p:cNvSpPr>
              <a:spLocks noChangeArrowheads="1"/>
            </p:cNvSpPr>
            <p:nvPr/>
          </p:nvSpPr>
          <p:spPr bwMode="auto">
            <a:xfrm>
              <a:off x="2897760" y="6071684"/>
              <a:ext cx="580888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Волгоград</a:t>
              </a:r>
            </a:p>
          </p:txBody>
        </p:sp>
        <p:sp>
          <p:nvSpPr>
            <p:cNvPr id="265" name="Прямоугольник 91"/>
            <p:cNvSpPr>
              <a:spLocks noChangeArrowheads="1"/>
            </p:cNvSpPr>
            <p:nvPr/>
          </p:nvSpPr>
          <p:spPr bwMode="auto">
            <a:xfrm>
              <a:off x="1267993" y="5987923"/>
              <a:ext cx="724844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Новороссийск</a:t>
              </a:r>
            </a:p>
          </p:txBody>
        </p:sp>
        <p:sp>
          <p:nvSpPr>
            <p:cNvPr id="266" name="Прямоугольник 92"/>
            <p:cNvSpPr>
              <a:spLocks noChangeArrowheads="1"/>
            </p:cNvSpPr>
            <p:nvPr/>
          </p:nvSpPr>
          <p:spPr bwMode="auto">
            <a:xfrm>
              <a:off x="817814" y="5555876"/>
              <a:ext cx="742245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Порт «Кавказ </a:t>
              </a:r>
            </a:p>
          </p:txBody>
        </p:sp>
        <p:sp>
          <p:nvSpPr>
            <p:cNvPr id="267" name="Прямоугольник 100"/>
            <p:cNvSpPr>
              <a:spLocks noChangeArrowheads="1"/>
            </p:cNvSpPr>
            <p:nvPr/>
          </p:nvSpPr>
          <p:spPr bwMode="auto">
            <a:xfrm>
              <a:off x="2739386" y="4547764"/>
              <a:ext cx="370491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Елец</a:t>
              </a:r>
            </a:p>
          </p:txBody>
        </p:sp>
        <p:sp>
          <p:nvSpPr>
            <p:cNvPr id="268" name="Прямоугольник 102"/>
            <p:cNvSpPr>
              <a:spLocks noChangeArrowheads="1"/>
            </p:cNvSpPr>
            <p:nvPr/>
          </p:nvSpPr>
          <p:spPr bwMode="auto">
            <a:xfrm>
              <a:off x="1916064" y="4877607"/>
              <a:ext cx="525520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Воронеж</a:t>
              </a:r>
            </a:p>
          </p:txBody>
        </p:sp>
        <p:sp>
          <p:nvSpPr>
            <p:cNvPr id="269" name="Прямоугольник 104"/>
            <p:cNvSpPr>
              <a:spLocks noChangeArrowheads="1"/>
            </p:cNvSpPr>
            <p:nvPr/>
          </p:nvSpPr>
          <p:spPr bwMode="auto">
            <a:xfrm>
              <a:off x="2204097" y="3251621"/>
              <a:ext cx="553995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Смоленск</a:t>
              </a:r>
            </a:p>
          </p:txBody>
        </p:sp>
        <p:sp>
          <p:nvSpPr>
            <p:cNvPr id="270" name="Прямоугольник 105"/>
            <p:cNvSpPr>
              <a:spLocks noChangeArrowheads="1"/>
            </p:cNvSpPr>
            <p:nvPr/>
          </p:nvSpPr>
          <p:spPr bwMode="auto">
            <a:xfrm>
              <a:off x="1556025" y="6245758"/>
              <a:ext cx="625182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Краснодар </a:t>
              </a:r>
            </a:p>
          </p:txBody>
        </p:sp>
        <p:sp>
          <p:nvSpPr>
            <p:cNvPr id="271" name="Прямоугольник 107"/>
            <p:cNvSpPr>
              <a:spLocks noChangeArrowheads="1"/>
            </p:cNvSpPr>
            <p:nvPr/>
          </p:nvSpPr>
          <p:spPr bwMode="auto">
            <a:xfrm>
              <a:off x="3434803" y="3827685"/>
              <a:ext cx="568232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Владимир</a:t>
              </a:r>
            </a:p>
          </p:txBody>
        </p:sp>
        <p:sp>
          <p:nvSpPr>
            <p:cNvPr id="272" name="Прямоугольник 110"/>
            <p:cNvSpPr>
              <a:spLocks noChangeArrowheads="1"/>
            </p:cNvSpPr>
            <p:nvPr/>
          </p:nvSpPr>
          <p:spPr bwMode="auto">
            <a:xfrm>
              <a:off x="4348573" y="4547764"/>
              <a:ext cx="452751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Казань</a:t>
              </a:r>
            </a:p>
          </p:txBody>
        </p:sp>
        <p:sp>
          <p:nvSpPr>
            <p:cNvPr id="273" name="TextBox 4"/>
            <p:cNvSpPr txBox="1">
              <a:spLocks noChangeArrowheads="1"/>
            </p:cNvSpPr>
            <p:nvPr/>
          </p:nvSpPr>
          <p:spPr bwMode="auto">
            <a:xfrm>
              <a:off x="1192844" y="3173849"/>
              <a:ext cx="622018" cy="274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25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Беларусь</a:t>
              </a:r>
            </a:p>
          </p:txBody>
        </p:sp>
        <p:sp>
          <p:nvSpPr>
            <p:cNvPr id="274" name="TextBox 273"/>
            <p:cNvSpPr txBox="1">
              <a:spLocks noChangeArrowheads="1"/>
            </p:cNvSpPr>
            <p:nvPr/>
          </p:nvSpPr>
          <p:spPr bwMode="auto">
            <a:xfrm>
              <a:off x="1412009" y="5051820"/>
              <a:ext cx="579306" cy="274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25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Украина</a:t>
              </a:r>
            </a:p>
          </p:txBody>
        </p:sp>
        <p:sp>
          <p:nvSpPr>
            <p:cNvPr id="275" name="TextBox 274"/>
            <p:cNvSpPr txBox="1">
              <a:spLocks noChangeArrowheads="1"/>
            </p:cNvSpPr>
            <p:nvPr/>
          </p:nvSpPr>
          <p:spPr bwMode="auto">
            <a:xfrm>
              <a:off x="5012486" y="6999420"/>
              <a:ext cx="618854" cy="260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750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Казахстан</a:t>
              </a:r>
            </a:p>
          </p:txBody>
        </p:sp>
        <p:sp>
          <p:nvSpPr>
            <p:cNvPr id="276" name="Прямоугольник 91"/>
            <p:cNvSpPr>
              <a:spLocks noChangeArrowheads="1"/>
            </p:cNvSpPr>
            <p:nvPr/>
          </p:nvSpPr>
          <p:spPr bwMode="auto">
            <a:xfrm>
              <a:off x="1412009" y="6533791"/>
              <a:ext cx="372071" cy="2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Сочи</a:t>
              </a:r>
            </a:p>
          </p:txBody>
        </p:sp>
        <p:sp>
          <p:nvSpPr>
            <p:cNvPr id="277" name="TextBox 4"/>
            <p:cNvSpPr txBox="1">
              <a:spLocks noChangeArrowheads="1"/>
            </p:cNvSpPr>
            <p:nvPr/>
          </p:nvSpPr>
          <p:spPr bwMode="auto">
            <a:xfrm>
              <a:off x="1578606" y="2243508"/>
              <a:ext cx="527102" cy="274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25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Латвия</a:t>
              </a:r>
            </a:p>
          </p:txBody>
        </p:sp>
        <p:sp>
          <p:nvSpPr>
            <p:cNvPr id="278" name="TextBox 4"/>
            <p:cNvSpPr txBox="1">
              <a:spLocks noChangeArrowheads="1"/>
            </p:cNvSpPr>
            <p:nvPr/>
          </p:nvSpPr>
          <p:spPr bwMode="auto">
            <a:xfrm>
              <a:off x="2621473" y="1739452"/>
              <a:ext cx="721680" cy="274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25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Финляндия</a:t>
              </a:r>
            </a:p>
          </p:txBody>
        </p:sp>
        <p:sp>
          <p:nvSpPr>
            <p:cNvPr id="279" name="Овал 278"/>
            <p:cNvSpPr/>
            <p:nvPr/>
          </p:nvSpPr>
          <p:spPr bwMode="auto">
            <a:xfrm>
              <a:off x="1957042" y="3362217"/>
              <a:ext cx="236140" cy="234198"/>
            </a:xfrm>
            <a:prstGeom prst="ellipse">
              <a:avLst/>
            </a:prstGeom>
            <a:solidFill>
              <a:schemeClr val="bg1"/>
            </a:solidFill>
            <a:ln w="38100" cmpd="dbl">
              <a:solidFill>
                <a:srgbClr val="E15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52" tIns="37726" rIns="75452" bIns="37726" rtlCol="0" anchor="ctr"/>
            <a:lstStyle/>
            <a:p>
              <a:pPr algn="ctr"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80" name="Овал 279"/>
            <p:cNvSpPr/>
            <p:nvPr/>
          </p:nvSpPr>
          <p:spPr bwMode="auto">
            <a:xfrm>
              <a:off x="3111735" y="2881549"/>
              <a:ext cx="236140" cy="234198"/>
            </a:xfrm>
            <a:prstGeom prst="ellipse">
              <a:avLst/>
            </a:prstGeom>
            <a:solidFill>
              <a:schemeClr val="bg1"/>
            </a:solidFill>
            <a:ln w="38100" cmpd="dbl">
              <a:solidFill>
                <a:srgbClr val="E1561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52" tIns="37726" rIns="75452" bIns="37726" rtlCol="0" anchor="ctr"/>
            <a:lstStyle/>
            <a:p>
              <a:pPr algn="ctr"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ru-RU" sz="975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1" name="Овал 280"/>
            <p:cNvSpPr/>
            <p:nvPr/>
          </p:nvSpPr>
          <p:spPr bwMode="auto">
            <a:xfrm>
              <a:off x="1839918" y="4322397"/>
              <a:ext cx="236140" cy="234198"/>
            </a:xfrm>
            <a:prstGeom prst="ellipse">
              <a:avLst/>
            </a:prstGeom>
            <a:solidFill>
              <a:schemeClr val="bg1"/>
            </a:solidFill>
            <a:ln w="38100" cmpd="dbl">
              <a:solidFill>
                <a:srgbClr val="E15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52" tIns="37726" rIns="75452" bIns="37726" rtlCol="0" anchor="ctr"/>
            <a:lstStyle/>
            <a:p>
              <a:pPr algn="ctr"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ru-RU" sz="975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2" name="Овал 281"/>
            <p:cNvSpPr/>
            <p:nvPr/>
          </p:nvSpPr>
          <p:spPr bwMode="auto">
            <a:xfrm>
              <a:off x="2167667" y="5318728"/>
              <a:ext cx="236140" cy="234198"/>
            </a:xfrm>
            <a:prstGeom prst="ellipse">
              <a:avLst/>
            </a:prstGeom>
            <a:solidFill>
              <a:schemeClr val="bg1"/>
            </a:solidFill>
            <a:ln w="38100" cmpd="dbl">
              <a:solidFill>
                <a:srgbClr val="E15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52" tIns="37726" rIns="75452" bIns="37726" rtlCol="0" anchor="ctr"/>
            <a:lstStyle/>
            <a:p>
              <a:pPr algn="ctr"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ru-RU" sz="975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3" name="Овал 282"/>
            <p:cNvSpPr/>
            <p:nvPr/>
          </p:nvSpPr>
          <p:spPr bwMode="auto">
            <a:xfrm>
              <a:off x="3090203" y="4148173"/>
              <a:ext cx="236140" cy="234198"/>
            </a:xfrm>
            <a:prstGeom prst="ellipse">
              <a:avLst/>
            </a:prstGeom>
            <a:solidFill>
              <a:schemeClr val="bg1"/>
            </a:solidFill>
            <a:ln w="38100" cmpd="dbl">
              <a:solidFill>
                <a:srgbClr val="E1561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52" tIns="37726" rIns="75452" bIns="37726" rtlCol="0" anchor="ctr"/>
            <a:lstStyle/>
            <a:p>
              <a:pPr algn="ctr"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ru-RU" sz="975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2" name="TextBox 4"/>
            <p:cNvSpPr txBox="1">
              <a:spLocks noChangeArrowheads="1"/>
            </p:cNvSpPr>
            <p:nvPr/>
          </p:nvSpPr>
          <p:spPr bwMode="auto">
            <a:xfrm>
              <a:off x="2095358" y="2113361"/>
              <a:ext cx="571396" cy="274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25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Эстония</a:t>
              </a:r>
            </a:p>
          </p:txBody>
        </p:sp>
        <p:sp>
          <p:nvSpPr>
            <p:cNvPr id="309" name="Прямоугольник 68"/>
            <p:cNvSpPr>
              <a:spLocks noChangeArrowheads="1"/>
            </p:cNvSpPr>
            <p:nvPr/>
          </p:nvSpPr>
          <p:spPr bwMode="auto">
            <a:xfrm>
              <a:off x="6195743" y="1930221"/>
              <a:ext cx="3291603" cy="1068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2309" tIns="31154" rIns="62309" bIns="31154">
              <a:spAutoFit/>
            </a:bodyPr>
            <a:lstStyle/>
            <a:p>
              <a:pPr defTabSz="565281" fontAlgn="base">
                <a:spcBef>
                  <a:spcPct val="0"/>
                </a:spcBef>
                <a:spcAft>
                  <a:spcPts val="188"/>
                </a:spcAft>
              </a:pPr>
              <a:r>
                <a:rPr lang="ru-RU" sz="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Автомагистрали и скоростные автодороги, переданные в доверительное управление  ГК «Автодор», а также строящиеся, ввод в эксплуатацию до 2020 года</a:t>
              </a:r>
            </a:p>
            <a:p>
              <a:pPr defTabSz="565281" fontAlgn="base">
                <a:spcBef>
                  <a:spcPct val="0"/>
                </a:spcBef>
                <a:spcAft>
                  <a:spcPts val="188"/>
                </a:spcAft>
              </a:pPr>
              <a:endParaRPr lang="ru-RU" sz="8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  <a:p>
              <a:pPr defTabSz="565281" fontAlgn="base">
                <a:spcBef>
                  <a:spcPct val="0"/>
                </a:spcBef>
                <a:spcAft>
                  <a:spcPts val="188"/>
                </a:spcAft>
              </a:pPr>
              <a:r>
                <a:rPr lang="ru-RU" sz="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Перспективные автомагистрали и скоростные автодороги  к 2030 году</a:t>
              </a:r>
            </a:p>
          </p:txBody>
        </p:sp>
        <p:sp>
          <p:nvSpPr>
            <p:cNvPr id="409" name="Прямоугольник 10"/>
            <p:cNvSpPr>
              <a:spLocks noChangeArrowheads="1"/>
            </p:cNvSpPr>
            <p:nvPr/>
          </p:nvSpPr>
          <p:spPr bwMode="auto">
            <a:xfrm>
              <a:off x="7399310" y="3251621"/>
              <a:ext cx="1800004" cy="184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22824" fontAlgn="base">
                <a:spcBef>
                  <a:spcPct val="0"/>
                </a:spcBef>
              </a:pPr>
              <a:r>
                <a:rPr lang="ru-RU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М-1 «Беларусь»</a:t>
              </a:r>
            </a:p>
            <a:p>
              <a:pPr defTabSz="622824" fontAlgn="base">
                <a:spcBef>
                  <a:spcPct val="0"/>
                </a:spcBef>
              </a:pPr>
              <a:endParaRPr lang="ru-RU" sz="825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  <a:p>
              <a:pPr defTabSz="622824" fontAlgn="base">
                <a:spcBef>
                  <a:spcPct val="0"/>
                </a:spcBef>
              </a:pPr>
              <a:r>
                <a:rPr lang="en-US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M-3 </a:t>
              </a:r>
              <a:r>
                <a:rPr lang="ru-RU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«Украина»</a:t>
              </a:r>
            </a:p>
            <a:p>
              <a:pPr defTabSz="622824" fontAlgn="base">
                <a:spcBef>
                  <a:spcPct val="0"/>
                </a:spcBef>
              </a:pPr>
              <a:endParaRPr lang="ru-RU" sz="825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  <a:p>
              <a:pPr defTabSz="622824" fontAlgn="base">
                <a:spcBef>
                  <a:spcPct val="0"/>
                </a:spcBef>
              </a:pPr>
              <a:endParaRPr lang="ru-RU" sz="1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  <a:p>
              <a:pPr defTabSz="622824" fontAlgn="base">
                <a:spcBef>
                  <a:spcPct val="0"/>
                </a:spcBef>
              </a:pPr>
              <a:r>
                <a:rPr lang="en-US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M-4 </a:t>
              </a:r>
              <a:r>
                <a:rPr lang="ru-RU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«Дон»</a:t>
              </a:r>
            </a:p>
            <a:p>
              <a:pPr defTabSz="622824" fontAlgn="base">
                <a:spcBef>
                  <a:spcPct val="0"/>
                </a:spcBef>
              </a:pPr>
              <a:endParaRPr lang="ru-RU" sz="375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  <a:p>
              <a:pPr defTabSz="622824" fontAlgn="base">
                <a:spcBef>
                  <a:spcPct val="0"/>
                </a:spcBef>
              </a:pPr>
              <a:r>
                <a:rPr lang="en-US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M-11 </a:t>
              </a:r>
              <a:r>
                <a:rPr lang="ru-RU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«Москва -               Санкт-Петербург»</a:t>
              </a:r>
            </a:p>
            <a:p>
              <a:pPr defTabSz="622824" fontAlgn="base">
                <a:spcBef>
                  <a:spcPct val="0"/>
                </a:spcBef>
              </a:pPr>
              <a:endParaRPr lang="ru-RU" sz="525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  <a:p>
              <a:pPr defTabSz="622824" fontAlgn="base">
                <a:spcBef>
                  <a:spcPct val="0"/>
                </a:spcBef>
              </a:pPr>
              <a:r>
                <a:rPr lang="ru-RU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cs typeface="Tahoma" pitchFamily="34" charset="0"/>
                </a:rPr>
                <a:t>ЦКАД</a:t>
              </a:r>
            </a:p>
            <a:p>
              <a:pPr defTabSz="622824" fontAlgn="base">
                <a:spcBef>
                  <a:spcPct val="0"/>
                </a:spcBef>
              </a:pPr>
              <a:endParaRPr lang="ru-RU" sz="9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10" name="Овал 409"/>
            <p:cNvSpPr/>
            <p:nvPr/>
          </p:nvSpPr>
          <p:spPr bwMode="auto">
            <a:xfrm>
              <a:off x="7111228" y="3292842"/>
              <a:ext cx="214902" cy="213134"/>
            </a:xfrm>
            <a:prstGeom prst="ellipse">
              <a:avLst/>
            </a:prstGeom>
            <a:solidFill>
              <a:schemeClr val="bg1"/>
            </a:solidFill>
            <a:ln w="38100" cmpd="dbl">
              <a:solidFill>
                <a:srgbClr val="E15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52" tIns="37726" rIns="75452" bIns="37726" rtlCol="0" anchor="ctr"/>
            <a:lstStyle/>
            <a:p>
              <a:pPr algn="ctr"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11" name="Овал 410"/>
            <p:cNvSpPr/>
            <p:nvPr/>
          </p:nvSpPr>
          <p:spPr bwMode="auto">
            <a:xfrm>
              <a:off x="7111228" y="4333861"/>
              <a:ext cx="214902" cy="213134"/>
            </a:xfrm>
            <a:prstGeom prst="ellipse">
              <a:avLst/>
            </a:prstGeom>
            <a:solidFill>
              <a:schemeClr val="bg1"/>
            </a:solidFill>
            <a:ln w="38100" cmpd="dbl">
              <a:solidFill>
                <a:srgbClr val="E1561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52" tIns="37726" rIns="75452" bIns="37726" rtlCol="0" anchor="ctr"/>
            <a:lstStyle/>
            <a:p>
              <a:pPr algn="ctr"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ru-RU" sz="975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2" name="Овал 411"/>
            <p:cNvSpPr/>
            <p:nvPr/>
          </p:nvSpPr>
          <p:spPr bwMode="auto">
            <a:xfrm>
              <a:off x="7111228" y="3612211"/>
              <a:ext cx="214902" cy="213134"/>
            </a:xfrm>
            <a:prstGeom prst="ellipse">
              <a:avLst/>
            </a:prstGeom>
            <a:solidFill>
              <a:schemeClr val="bg1"/>
            </a:solidFill>
            <a:ln w="38100" cmpd="dbl">
              <a:solidFill>
                <a:srgbClr val="E15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52" tIns="37726" rIns="75452" bIns="37726" rtlCol="0" anchor="ctr"/>
            <a:lstStyle/>
            <a:p>
              <a:pPr algn="ctr"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ru-RU" sz="975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3" name="Овал 412"/>
            <p:cNvSpPr/>
            <p:nvPr/>
          </p:nvSpPr>
          <p:spPr bwMode="auto">
            <a:xfrm>
              <a:off x="7111228" y="3973036"/>
              <a:ext cx="214902" cy="213134"/>
            </a:xfrm>
            <a:prstGeom prst="ellipse">
              <a:avLst/>
            </a:prstGeom>
            <a:solidFill>
              <a:schemeClr val="bg1"/>
            </a:solidFill>
            <a:ln w="38100" cmpd="dbl">
              <a:solidFill>
                <a:srgbClr val="E15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52" tIns="37726" rIns="75452" bIns="37726" rtlCol="0" anchor="ctr"/>
            <a:lstStyle/>
            <a:p>
              <a:pPr algn="ctr"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ru-RU" sz="975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4" name="Овал 413"/>
            <p:cNvSpPr/>
            <p:nvPr/>
          </p:nvSpPr>
          <p:spPr bwMode="auto">
            <a:xfrm>
              <a:off x="7111228" y="4694687"/>
              <a:ext cx="214902" cy="213134"/>
            </a:xfrm>
            <a:prstGeom prst="ellipse">
              <a:avLst/>
            </a:prstGeom>
            <a:solidFill>
              <a:schemeClr val="bg1"/>
            </a:solidFill>
            <a:ln w="38100" cmpd="dbl">
              <a:solidFill>
                <a:srgbClr val="E1561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452" tIns="37726" rIns="75452" bIns="37726" rtlCol="0" anchor="ctr"/>
            <a:lstStyle/>
            <a:p>
              <a:pPr algn="ctr" defTabSz="62282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7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ru-RU" sz="975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V="1">
            <a:off x="1703512" y="6420492"/>
            <a:ext cx="8784975" cy="45719"/>
          </a:xfrm>
          <a:prstGeom prst="rect">
            <a:avLst/>
          </a:prstGeom>
          <a:gradFill>
            <a:gsLst>
              <a:gs pos="1000">
                <a:srgbClr val="E1561C"/>
              </a:gs>
              <a:gs pos="100000">
                <a:srgbClr val="EB8921"/>
              </a:gs>
            </a:gsLst>
            <a:lin ang="1992000" scaled="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62267" tIns="31133" rIns="62267" bIns="31133" anchor="ctr"/>
          <a:lstStyle/>
          <a:p>
            <a:pPr algn="ctr" defTabSz="622824"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solidFill>
                <a:srgbClr val="45545F"/>
              </a:solidFill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D58F00D-244E-4A0A-B235-E3EFC9CEDD27}"/>
              </a:ext>
            </a:extLst>
          </p:cNvPr>
          <p:cNvGrpSpPr/>
          <p:nvPr/>
        </p:nvGrpSpPr>
        <p:grpSpPr>
          <a:xfrm>
            <a:off x="1566034" y="39153"/>
            <a:ext cx="6522308" cy="825670"/>
            <a:chOff x="-27556" y="24134"/>
            <a:chExt cx="6484141" cy="825670"/>
          </a:xfrm>
        </p:grpSpPr>
        <p:sp>
          <p:nvSpPr>
            <p:cNvPr id="54" name="Скругленный прямоугольник 60">
              <a:extLst>
                <a:ext uri="{FF2B5EF4-FFF2-40B4-BE49-F238E27FC236}">
                  <a16:creationId xmlns:a16="http://schemas.microsoft.com/office/drawing/2014/main" id="{AB07B0D8-0654-4001-8F72-14975D76ED6B}"/>
                </a:ext>
              </a:extLst>
            </p:cNvPr>
            <p:cNvSpPr/>
            <p:nvPr/>
          </p:nvSpPr>
          <p:spPr>
            <a:xfrm>
              <a:off x="-27556" y="25798"/>
              <a:ext cx="6474391" cy="824006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Скругленный прямоугольник 4">
              <a:extLst>
                <a:ext uri="{FF2B5EF4-FFF2-40B4-BE49-F238E27FC236}">
                  <a16:creationId xmlns:a16="http://schemas.microsoft.com/office/drawing/2014/main" id="{75F82CD9-5425-44D6-9231-068987AF956C}"/>
                </a:ext>
              </a:extLst>
            </p:cNvPr>
            <p:cNvSpPr/>
            <p:nvPr/>
          </p:nvSpPr>
          <p:spPr>
            <a:xfrm>
              <a:off x="30462" y="24134"/>
              <a:ext cx="6426123" cy="7757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Существующая и перспективная сеть магистралей и скоростных автомобильных дорог к 2030 году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43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m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7601937" cy="6804388"/>
          </a:xfrm>
          <a:prstGeom prst="rect">
            <a:avLst/>
          </a:prstGeom>
        </p:spPr>
      </p:pic>
      <p:pic>
        <p:nvPicPr>
          <p:cNvPr id="16" name="Picture 7" descr="C:\Users\Somova_MYU\Desktop\DSC_099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76" t="41780" r="1948"/>
          <a:stretch/>
        </p:blipFill>
        <p:spPr bwMode="auto">
          <a:xfrm>
            <a:off x="6023384" y="791569"/>
            <a:ext cx="4393096" cy="312975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M:\ИНВЕСТИЦИОННЫЙ ДЕПАРТАМЕНТ\Отдел маркетинга и взаимодействия с инвесторами\_В ПРОЦЕССЕ\Роуд-шоу М-11 543-684\Memo&amp;Teaser\фото на титульный без трещин.tif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0"/>
          <a:stretch/>
        </p:blipFill>
        <p:spPr bwMode="auto">
          <a:xfrm>
            <a:off x="4727848" y="3921323"/>
            <a:ext cx="5688632" cy="287407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17115" y="6439264"/>
            <a:ext cx="2133600" cy="365125"/>
          </a:xfrm>
        </p:spPr>
        <p:txBody>
          <a:bodyPr/>
          <a:lstStyle/>
          <a:p>
            <a:fld id="{332D68D0-85B1-4434-A6A5-9F05813C0D0C}" type="slidenum">
              <a:rPr lang="ru-RU" smtClean="0"/>
              <a:t>4</a:t>
            </a:fld>
            <a:endParaRPr lang="ru-RU" dirty="0"/>
          </a:p>
        </p:txBody>
      </p:sp>
      <p:pic>
        <p:nvPicPr>
          <p:cNvPr id="6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7689" y="135907"/>
            <a:ext cx="1813027" cy="3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40626709"/>
              </p:ext>
            </p:extLst>
          </p:nvPr>
        </p:nvGraphicFramePr>
        <p:xfrm>
          <a:off x="1775520" y="228729"/>
          <a:ext cx="648072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Полилиния 20"/>
          <p:cNvSpPr/>
          <p:nvPr/>
        </p:nvSpPr>
        <p:spPr>
          <a:xfrm>
            <a:off x="1775520" y="3224790"/>
            <a:ext cx="5201549" cy="1089247"/>
          </a:xfrm>
          <a:custGeom>
            <a:avLst/>
            <a:gdLst>
              <a:gd name="connsiteX0" fmla="*/ 0 w 2653318"/>
              <a:gd name="connsiteY0" fmla="*/ 108925 h 1089247"/>
              <a:gd name="connsiteX1" fmla="*/ 108925 w 2653318"/>
              <a:gd name="connsiteY1" fmla="*/ 0 h 1089247"/>
              <a:gd name="connsiteX2" fmla="*/ 2544393 w 2653318"/>
              <a:gd name="connsiteY2" fmla="*/ 0 h 1089247"/>
              <a:gd name="connsiteX3" fmla="*/ 2653318 w 2653318"/>
              <a:gd name="connsiteY3" fmla="*/ 108925 h 1089247"/>
              <a:gd name="connsiteX4" fmla="*/ 2653318 w 2653318"/>
              <a:gd name="connsiteY4" fmla="*/ 980322 h 1089247"/>
              <a:gd name="connsiteX5" fmla="*/ 2544393 w 2653318"/>
              <a:gd name="connsiteY5" fmla="*/ 1089247 h 1089247"/>
              <a:gd name="connsiteX6" fmla="*/ 108925 w 2653318"/>
              <a:gd name="connsiteY6" fmla="*/ 1089247 h 1089247"/>
              <a:gd name="connsiteX7" fmla="*/ 0 w 2653318"/>
              <a:gd name="connsiteY7" fmla="*/ 980322 h 1089247"/>
              <a:gd name="connsiteX8" fmla="*/ 0 w 2653318"/>
              <a:gd name="connsiteY8" fmla="*/ 108925 h 10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318" h="1089247">
                <a:moveTo>
                  <a:pt x="0" y="108925"/>
                </a:moveTo>
                <a:cubicBezTo>
                  <a:pt x="0" y="48767"/>
                  <a:pt x="48767" y="0"/>
                  <a:pt x="108925" y="0"/>
                </a:cubicBezTo>
                <a:lnTo>
                  <a:pt x="2544393" y="0"/>
                </a:lnTo>
                <a:cubicBezTo>
                  <a:pt x="2604551" y="0"/>
                  <a:pt x="2653318" y="48767"/>
                  <a:pt x="2653318" y="108925"/>
                </a:cubicBezTo>
                <a:lnTo>
                  <a:pt x="2653318" y="980322"/>
                </a:lnTo>
                <a:cubicBezTo>
                  <a:pt x="2653318" y="1040480"/>
                  <a:pt x="2604551" y="1089247"/>
                  <a:pt x="2544393" y="1089247"/>
                </a:cubicBezTo>
                <a:lnTo>
                  <a:pt x="108925" y="1089247"/>
                </a:lnTo>
                <a:cubicBezTo>
                  <a:pt x="48767" y="1089247"/>
                  <a:pt x="0" y="1040480"/>
                  <a:pt x="0" y="980322"/>
                </a:cubicBezTo>
                <a:lnTo>
                  <a:pt x="0" y="108925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93" tIns="66193" rIns="66193" bIns="66193" numCol="1" spcCol="1270" anchor="ctr" anchorCtr="0">
            <a:noAutofit/>
          </a:bodyPr>
          <a:lstStyle/>
          <a:p>
            <a:pPr lvl="1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/>
              <a:t>Регламентирующее постановление (ЕС) 2015/962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/>
              <a:t>Дополнение к  Директиве ЕС 2010/40/EU в отношении предоставления информационных услуг в режиме реального времени в масштабах ЕС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1775519" y="4762494"/>
            <a:ext cx="5201549" cy="1163430"/>
          </a:xfrm>
          <a:custGeom>
            <a:avLst/>
            <a:gdLst>
              <a:gd name="connsiteX0" fmla="*/ 0 w 2653318"/>
              <a:gd name="connsiteY0" fmla="*/ 108925 h 1089247"/>
              <a:gd name="connsiteX1" fmla="*/ 108925 w 2653318"/>
              <a:gd name="connsiteY1" fmla="*/ 0 h 1089247"/>
              <a:gd name="connsiteX2" fmla="*/ 2544393 w 2653318"/>
              <a:gd name="connsiteY2" fmla="*/ 0 h 1089247"/>
              <a:gd name="connsiteX3" fmla="*/ 2653318 w 2653318"/>
              <a:gd name="connsiteY3" fmla="*/ 108925 h 1089247"/>
              <a:gd name="connsiteX4" fmla="*/ 2653318 w 2653318"/>
              <a:gd name="connsiteY4" fmla="*/ 980322 h 1089247"/>
              <a:gd name="connsiteX5" fmla="*/ 2544393 w 2653318"/>
              <a:gd name="connsiteY5" fmla="*/ 1089247 h 1089247"/>
              <a:gd name="connsiteX6" fmla="*/ 108925 w 2653318"/>
              <a:gd name="connsiteY6" fmla="*/ 1089247 h 1089247"/>
              <a:gd name="connsiteX7" fmla="*/ 0 w 2653318"/>
              <a:gd name="connsiteY7" fmla="*/ 980322 h 1089247"/>
              <a:gd name="connsiteX8" fmla="*/ 0 w 2653318"/>
              <a:gd name="connsiteY8" fmla="*/ 108925 h 10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318" h="1089247">
                <a:moveTo>
                  <a:pt x="0" y="108925"/>
                </a:moveTo>
                <a:cubicBezTo>
                  <a:pt x="0" y="48767"/>
                  <a:pt x="48767" y="0"/>
                  <a:pt x="108925" y="0"/>
                </a:cubicBezTo>
                <a:lnTo>
                  <a:pt x="2544393" y="0"/>
                </a:lnTo>
                <a:cubicBezTo>
                  <a:pt x="2604551" y="0"/>
                  <a:pt x="2653318" y="48767"/>
                  <a:pt x="2653318" y="108925"/>
                </a:cubicBezTo>
                <a:lnTo>
                  <a:pt x="2653318" y="980322"/>
                </a:lnTo>
                <a:cubicBezTo>
                  <a:pt x="2653318" y="1040480"/>
                  <a:pt x="2604551" y="1089247"/>
                  <a:pt x="2544393" y="1089247"/>
                </a:cubicBezTo>
                <a:lnTo>
                  <a:pt x="108925" y="1089247"/>
                </a:lnTo>
                <a:cubicBezTo>
                  <a:pt x="48767" y="1089247"/>
                  <a:pt x="0" y="1040480"/>
                  <a:pt x="0" y="980322"/>
                </a:cubicBezTo>
                <a:lnTo>
                  <a:pt x="0" y="108925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93" tIns="66193" rIns="66193" bIns="66193" numCol="1" spcCol="1270" anchor="ctr" anchorCtr="0">
            <a:noAutofit/>
          </a:bodyPr>
          <a:lstStyle/>
          <a:p>
            <a:pPr lvl="1"/>
            <a:r>
              <a:rPr lang="ru-RU" sz="1200" dirty="0"/>
              <a:t>Регламентирующее постановление (ЕС) № 886/2013</a:t>
            </a:r>
          </a:p>
          <a:p>
            <a:pPr lvl="0"/>
            <a:r>
              <a:rPr lang="ru-RU" sz="1200" dirty="0"/>
              <a:t>Дополнение к  Директиве ЕС 2010/40/EU в отношении данных, процедур и бесплатной информации для пользователей, по возможности, о минимальном универсальном уровне безопасности дорожного движения.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1775521" y="1762697"/>
            <a:ext cx="5201549" cy="1089247"/>
          </a:xfrm>
          <a:custGeom>
            <a:avLst/>
            <a:gdLst>
              <a:gd name="connsiteX0" fmla="*/ 0 w 2653318"/>
              <a:gd name="connsiteY0" fmla="*/ 108925 h 1089247"/>
              <a:gd name="connsiteX1" fmla="*/ 108925 w 2653318"/>
              <a:gd name="connsiteY1" fmla="*/ 0 h 1089247"/>
              <a:gd name="connsiteX2" fmla="*/ 2544393 w 2653318"/>
              <a:gd name="connsiteY2" fmla="*/ 0 h 1089247"/>
              <a:gd name="connsiteX3" fmla="*/ 2653318 w 2653318"/>
              <a:gd name="connsiteY3" fmla="*/ 108925 h 1089247"/>
              <a:gd name="connsiteX4" fmla="*/ 2653318 w 2653318"/>
              <a:gd name="connsiteY4" fmla="*/ 980322 h 1089247"/>
              <a:gd name="connsiteX5" fmla="*/ 2544393 w 2653318"/>
              <a:gd name="connsiteY5" fmla="*/ 1089247 h 1089247"/>
              <a:gd name="connsiteX6" fmla="*/ 108925 w 2653318"/>
              <a:gd name="connsiteY6" fmla="*/ 1089247 h 1089247"/>
              <a:gd name="connsiteX7" fmla="*/ 0 w 2653318"/>
              <a:gd name="connsiteY7" fmla="*/ 980322 h 1089247"/>
              <a:gd name="connsiteX8" fmla="*/ 0 w 2653318"/>
              <a:gd name="connsiteY8" fmla="*/ 108925 h 10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318" h="1089247">
                <a:moveTo>
                  <a:pt x="0" y="108925"/>
                </a:moveTo>
                <a:cubicBezTo>
                  <a:pt x="0" y="48767"/>
                  <a:pt x="48767" y="0"/>
                  <a:pt x="108925" y="0"/>
                </a:cubicBezTo>
                <a:lnTo>
                  <a:pt x="2544393" y="0"/>
                </a:lnTo>
                <a:cubicBezTo>
                  <a:pt x="2604551" y="0"/>
                  <a:pt x="2653318" y="48767"/>
                  <a:pt x="2653318" y="108925"/>
                </a:cubicBezTo>
                <a:lnTo>
                  <a:pt x="2653318" y="980322"/>
                </a:lnTo>
                <a:cubicBezTo>
                  <a:pt x="2653318" y="1040480"/>
                  <a:pt x="2604551" y="1089247"/>
                  <a:pt x="2544393" y="1089247"/>
                </a:cubicBezTo>
                <a:lnTo>
                  <a:pt x="108925" y="1089247"/>
                </a:lnTo>
                <a:cubicBezTo>
                  <a:pt x="48767" y="1089247"/>
                  <a:pt x="0" y="1040480"/>
                  <a:pt x="0" y="980322"/>
                </a:cubicBezTo>
                <a:lnTo>
                  <a:pt x="0" y="108925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93" tIns="66193" rIns="66193" bIns="66193" numCol="1" spcCol="1270" anchor="ctr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/>
              <a:t>	Директива ЕС 2010/40/EU Европейского парламента и Совета ЕС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/>
              <a:t>О взаимодействии ИТС-систем и интерфейсов автомобильного транспорта с другими транспортными системами</a:t>
            </a:r>
          </a:p>
        </p:txBody>
      </p:sp>
    </p:spTree>
    <p:extLst>
      <p:ext uri="{BB962C8B-B14F-4D97-AF65-F5344CB8AC3E}">
        <p14:creationId xmlns:p14="http://schemas.microsoft.com/office/powerpoint/2010/main" val="10308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/>
              <a:t>5</a:t>
            </a:fld>
            <a:endParaRPr lang="ru-RU"/>
          </a:p>
        </p:txBody>
      </p:sp>
      <p:pic>
        <p:nvPicPr>
          <p:cNvPr id="5" name="Picture 3" descr="m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26153"/>
            <a:ext cx="9046615" cy="502109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524001" y="2632563"/>
            <a:ext cx="9144001" cy="3707163"/>
            <a:chOff x="3231289" y="2104843"/>
            <a:chExt cx="5648906" cy="2538710"/>
          </a:xfrm>
        </p:grpSpPr>
        <p:sp>
          <p:nvSpPr>
            <p:cNvPr id="7" name="Freeform 2938">
              <a:extLst>
                <a:ext uri="{FF2B5EF4-FFF2-40B4-BE49-F238E27FC236}">
                  <a16:creationId xmlns:a16="http://schemas.microsoft.com/office/drawing/2014/main" id="{F6D52E77-5910-4F34-922F-E16793310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334" y="3843501"/>
              <a:ext cx="1819718" cy="234011"/>
            </a:xfrm>
            <a:custGeom>
              <a:avLst/>
              <a:gdLst>
                <a:gd name="connsiteX0" fmla="*/ 2977 w 10957"/>
                <a:gd name="connsiteY0" fmla="*/ 0 h 10000"/>
                <a:gd name="connsiteX1" fmla="*/ 0 w 10957"/>
                <a:gd name="connsiteY1" fmla="*/ 9813 h 10000"/>
                <a:gd name="connsiteX2" fmla="*/ 8937 w 10957"/>
                <a:gd name="connsiteY2" fmla="*/ 10000 h 10000"/>
                <a:gd name="connsiteX3" fmla="*/ 10957 w 10957"/>
                <a:gd name="connsiteY3" fmla="*/ 0 h 10000"/>
                <a:gd name="connsiteX4" fmla="*/ 2977 w 10957"/>
                <a:gd name="connsiteY4" fmla="*/ 0 h 10000"/>
                <a:gd name="connsiteX0" fmla="*/ 2020 w 10957"/>
                <a:gd name="connsiteY0" fmla="*/ 187 h 10000"/>
                <a:gd name="connsiteX1" fmla="*/ 0 w 10957"/>
                <a:gd name="connsiteY1" fmla="*/ 9813 h 10000"/>
                <a:gd name="connsiteX2" fmla="*/ 8937 w 10957"/>
                <a:gd name="connsiteY2" fmla="*/ 10000 h 10000"/>
                <a:gd name="connsiteX3" fmla="*/ 10957 w 10957"/>
                <a:gd name="connsiteY3" fmla="*/ 0 h 10000"/>
                <a:gd name="connsiteX4" fmla="*/ 2020 w 10957"/>
                <a:gd name="connsiteY4" fmla="*/ 187 h 10000"/>
                <a:gd name="connsiteX0" fmla="*/ 2020 w 12310"/>
                <a:gd name="connsiteY0" fmla="*/ 187 h 10000"/>
                <a:gd name="connsiteX1" fmla="*/ 0 w 12310"/>
                <a:gd name="connsiteY1" fmla="*/ 9813 h 10000"/>
                <a:gd name="connsiteX2" fmla="*/ 8937 w 12310"/>
                <a:gd name="connsiteY2" fmla="*/ 10000 h 10000"/>
                <a:gd name="connsiteX3" fmla="*/ 12310 w 12310"/>
                <a:gd name="connsiteY3" fmla="*/ 0 h 10000"/>
                <a:gd name="connsiteX4" fmla="*/ 2020 w 12310"/>
                <a:gd name="connsiteY4" fmla="*/ 187 h 10000"/>
                <a:gd name="connsiteX0" fmla="*/ 2020 w 12310"/>
                <a:gd name="connsiteY0" fmla="*/ 187 h 9813"/>
                <a:gd name="connsiteX1" fmla="*/ 0 w 12310"/>
                <a:gd name="connsiteY1" fmla="*/ 9813 h 9813"/>
                <a:gd name="connsiteX2" fmla="*/ 9894 w 12310"/>
                <a:gd name="connsiteY2" fmla="*/ 9625 h 9813"/>
                <a:gd name="connsiteX3" fmla="*/ 12310 w 12310"/>
                <a:gd name="connsiteY3" fmla="*/ 0 h 9813"/>
                <a:gd name="connsiteX4" fmla="*/ 2020 w 12310"/>
                <a:gd name="connsiteY4" fmla="*/ 187 h 9813"/>
                <a:gd name="connsiteX0" fmla="*/ 1641 w 9920"/>
                <a:gd name="connsiteY0" fmla="*/ 0 h 9809"/>
                <a:gd name="connsiteX1" fmla="*/ 0 w 9920"/>
                <a:gd name="connsiteY1" fmla="*/ 9809 h 9809"/>
                <a:gd name="connsiteX2" fmla="*/ 8037 w 9920"/>
                <a:gd name="connsiteY2" fmla="*/ 9617 h 9809"/>
                <a:gd name="connsiteX3" fmla="*/ 9920 w 9920"/>
                <a:gd name="connsiteY3" fmla="*/ 0 h 9809"/>
                <a:gd name="connsiteX4" fmla="*/ 1641 w 9920"/>
                <a:gd name="connsiteY4" fmla="*/ 0 h 9809"/>
                <a:gd name="connsiteX0" fmla="*/ 1654 w 12432"/>
                <a:gd name="connsiteY0" fmla="*/ 0 h 10000"/>
                <a:gd name="connsiteX1" fmla="*/ 0 w 12432"/>
                <a:gd name="connsiteY1" fmla="*/ 10000 h 10000"/>
                <a:gd name="connsiteX2" fmla="*/ 8102 w 12432"/>
                <a:gd name="connsiteY2" fmla="*/ 9804 h 10000"/>
                <a:gd name="connsiteX3" fmla="*/ 12432 w 12432"/>
                <a:gd name="connsiteY3" fmla="*/ 0 h 10000"/>
                <a:gd name="connsiteX4" fmla="*/ 1654 w 12432"/>
                <a:gd name="connsiteY4" fmla="*/ 0 h 10000"/>
                <a:gd name="connsiteX0" fmla="*/ 1654 w 12432"/>
                <a:gd name="connsiteY0" fmla="*/ 0 h 10000"/>
                <a:gd name="connsiteX1" fmla="*/ 0 w 12432"/>
                <a:gd name="connsiteY1" fmla="*/ 10000 h 10000"/>
                <a:gd name="connsiteX2" fmla="*/ 9102 w 12432"/>
                <a:gd name="connsiteY2" fmla="*/ 9999 h 10000"/>
                <a:gd name="connsiteX3" fmla="*/ 12432 w 12432"/>
                <a:gd name="connsiteY3" fmla="*/ 0 h 10000"/>
                <a:gd name="connsiteX4" fmla="*/ 1654 w 12432"/>
                <a:gd name="connsiteY4" fmla="*/ 0 h 10000"/>
                <a:gd name="connsiteX0" fmla="*/ 1654 w 12432"/>
                <a:gd name="connsiteY0" fmla="*/ 0 h 10000"/>
                <a:gd name="connsiteX1" fmla="*/ 0 w 12432"/>
                <a:gd name="connsiteY1" fmla="*/ 10000 h 10000"/>
                <a:gd name="connsiteX2" fmla="*/ 9102 w 12432"/>
                <a:gd name="connsiteY2" fmla="*/ 9999 h 10000"/>
                <a:gd name="connsiteX3" fmla="*/ 10914 w 12432"/>
                <a:gd name="connsiteY3" fmla="*/ 23 h 10000"/>
                <a:gd name="connsiteX4" fmla="*/ 12432 w 12432"/>
                <a:gd name="connsiteY4" fmla="*/ 0 h 10000"/>
                <a:gd name="connsiteX5" fmla="*/ 1654 w 12432"/>
                <a:gd name="connsiteY5" fmla="*/ 0 h 10000"/>
                <a:gd name="connsiteX0" fmla="*/ 1654 w 10914"/>
                <a:gd name="connsiteY0" fmla="*/ 0 h 10000"/>
                <a:gd name="connsiteX1" fmla="*/ 0 w 10914"/>
                <a:gd name="connsiteY1" fmla="*/ 10000 h 10000"/>
                <a:gd name="connsiteX2" fmla="*/ 9102 w 10914"/>
                <a:gd name="connsiteY2" fmla="*/ 9999 h 10000"/>
                <a:gd name="connsiteX3" fmla="*/ 10914 w 10914"/>
                <a:gd name="connsiteY3" fmla="*/ 23 h 10000"/>
                <a:gd name="connsiteX4" fmla="*/ 10810 w 10914"/>
                <a:gd name="connsiteY4" fmla="*/ 0 h 10000"/>
                <a:gd name="connsiteX5" fmla="*/ 1654 w 10914"/>
                <a:gd name="connsiteY5" fmla="*/ 0 h 10000"/>
                <a:gd name="connsiteX0" fmla="*/ 1654 w 10914"/>
                <a:gd name="connsiteY0" fmla="*/ 0 h 10000"/>
                <a:gd name="connsiteX1" fmla="*/ 0 w 10914"/>
                <a:gd name="connsiteY1" fmla="*/ 10000 h 10000"/>
                <a:gd name="connsiteX2" fmla="*/ 9102 w 10914"/>
                <a:gd name="connsiteY2" fmla="*/ 9999 h 10000"/>
                <a:gd name="connsiteX3" fmla="*/ 10914 w 10914"/>
                <a:gd name="connsiteY3" fmla="*/ 23 h 10000"/>
                <a:gd name="connsiteX4" fmla="*/ 10810 w 10914"/>
                <a:gd name="connsiteY4" fmla="*/ 0 h 10000"/>
                <a:gd name="connsiteX5" fmla="*/ 1654 w 10914"/>
                <a:gd name="connsiteY5" fmla="*/ 0 h 10000"/>
                <a:gd name="connsiteX0" fmla="*/ 1654 w 10914"/>
                <a:gd name="connsiteY0" fmla="*/ 0 h 10000"/>
                <a:gd name="connsiteX1" fmla="*/ 0 w 10914"/>
                <a:gd name="connsiteY1" fmla="*/ 10000 h 10000"/>
                <a:gd name="connsiteX2" fmla="*/ 9102 w 10914"/>
                <a:gd name="connsiteY2" fmla="*/ 9999 h 10000"/>
                <a:gd name="connsiteX3" fmla="*/ 10914 w 10914"/>
                <a:gd name="connsiteY3" fmla="*/ 23 h 10000"/>
                <a:gd name="connsiteX4" fmla="*/ 10810 w 10914"/>
                <a:gd name="connsiteY4" fmla="*/ 0 h 10000"/>
                <a:gd name="connsiteX5" fmla="*/ 1654 w 10914"/>
                <a:gd name="connsiteY5" fmla="*/ 0 h 10000"/>
                <a:gd name="connsiteX0" fmla="*/ 1654 w 10914"/>
                <a:gd name="connsiteY0" fmla="*/ 0 h 10000"/>
                <a:gd name="connsiteX1" fmla="*/ 0 w 10914"/>
                <a:gd name="connsiteY1" fmla="*/ 10000 h 10000"/>
                <a:gd name="connsiteX2" fmla="*/ 8281 w 10914"/>
                <a:gd name="connsiteY2" fmla="*/ 9945 h 10000"/>
                <a:gd name="connsiteX3" fmla="*/ 10914 w 10914"/>
                <a:gd name="connsiteY3" fmla="*/ 23 h 10000"/>
                <a:gd name="connsiteX4" fmla="*/ 10810 w 10914"/>
                <a:gd name="connsiteY4" fmla="*/ 0 h 10000"/>
                <a:gd name="connsiteX5" fmla="*/ 1654 w 10914"/>
                <a:gd name="connsiteY5" fmla="*/ 0 h 10000"/>
                <a:gd name="connsiteX0" fmla="*/ 1654 w 10810"/>
                <a:gd name="connsiteY0" fmla="*/ 0 h 10000"/>
                <a:gd name="connsiteX1" fmla="*/ 0 w 10810"/>
                <a:gd name="connsiteY1" fmla="*/ 10000 h 10000"/>
                <a:gd name="connsiteX2" fmla="*/ 8281 w 10810"/>
                <a:gd name="connsiteY2" fmla="*/ 9945 h 10000"/>
                <a:gd name="connsiteX3" fmla="*/ 10778 w 10810"/>
                <a:gd name="connsiteY3" fmla="*/ 1270 h 10000"/>
                <a:gd name="connsiteX4" fmla="*/ 10810 w 10810"/>
                <a:gd name="connsiteY4" fmla="*/ 0 h 10000"/>
                <a:gd name="connsiteX5" fmla="*/ 1654 w 10810"/>
                <a:gd name="connsiteY5" fmla="*/ 0 h 10000"/>
                <a:gd name="connsiteX0" fmla="*/ 1654 w 11144"/>
                <a:gd name="connsiteY0" fmla="*/ 0 h 10000"/>
                <a:gd name="connsiteX1" fmla="*/ 0 w 11144"/>
                <a:gd name="connsiteY1" fmla="*/ 10000 h 10000"/>
                <a:gd name="connsiteX2" fmla="*/ 8281 w 11144"/>
                <a:gd name="connsiteY2" fmla="*/ 9945 h 10000"/>
                <a:gd name="connsiteX3" fmla="*/ 10810 w 11144"/>
                <a:gd name="connsiteY3" fmla="*/ 0 h 10000"/>
                <a:gd name="connsiteX4" fmla="*/ 1654 w 11144"/>
                <a:gd name="connsiteY4" fmla="*/ 0 h 10000"/>
                <a:gd name="connsiteX0" fmla="*/ 1654 w 9857"/>
                <a:gd name="connsiteY0" fmla="*/ 0 h 10000"/>
                <a:gd name="connsiteX1" fmla="*/ 0 w 9857"/>
                <a:gd name="connsiteY1" fmla="*/ 10000 h 10000"/>
                <a:gd name="connsiteX2" fmla="*/ 8281 w 9857"/>
                <a:gd name="connsiteY2" fmla="*/ 9945 h 10000"/>
                <a:gd name="connsiteX3" fmla="*/ 9176 w 9857"/>
                <a:gd name="connsiteY3" fmla="*/ 0 h 10000"/>
                <a:gd name="connsiteX4" fmla="*/ 1654 w 9857"/>
                <a:gd name="connsiteY4" fmla="*/ 0 h 10000"/>
                <a:gd name="connsiteX0" fmla="*/ 1678 w 9422"/>
                <a:gd name="connsiteY0" fmla="*/ 0 h 10000"/>
                <a:gd name="connsiteX1" fmla="*/ 0 w 9422"/>
                <a:gd name="connsiteY1" fmla="*/ 10000 h 10000"/>
                <a:gd name="connsiteX2" fmla="*/ 8401 w 9422"/>
                <a:gd name="connsiteY2" fmla="*/ 9945 h 10000"/>
                <a:gd name="connsiteX3" fmla="*/ 9309 w 9422"/>
                <a:gd name="connsiteY3" fmla="*/ 0 h 10000"/>
                <a:gd name="connsiteX4" fmla="*/ 1678 w 9422"/>
                <a:gd name="connsiteY4" fmla="*/ 0 h 10000"/>
                <a:gd name="connsiteX0" fmla="*/ 1781 w 9880"/>
                <a:gd name="connsiteY0" fmla="*/ 0 h 10000"/>
                <a:gd name="connsiteX1" fmla="*/ 0 w 9880"/>
                <a:gd name="connsiteY1" fmla="*/ 10000 h 10000"/>
                <a:gd name="connsiteX2" fmla="*/ 8916 w 9880"/>
                <a:gd name="connsiteY2" fmla="*/ 9945 h 10000"/>
                <a:gd name="connsiteX3" fmla="*/ 9880 w 9880"/>
                <a:gd name="connsiteY3" fmla="*/ 0 h 10000"/>
                <a:gd name="connsiteX4" fmla="*/ 1781 w 9880"/>
                <a:gd name="connsiteY4" fmla="*/ 0 h 10000"/>
                <a:gd name="connsiteX0" fmla="*/ 1803 w 10000"/>
                <a:gd name="connsiteY0" fmla="*/ 0 h 10000"/>
                <a:gd name="connsiteX1" fmla="*/ 0 w 10000"/>
                <a:gd name="connsiteY1" fmla="*/ 10000 h 10000"/>
                <a:gd name="connsiteX2" fmla="*/ 9024 w 10000"/>
                <a:gd name="connsiteY2" fmla="*/ 9945 h 10000"/>
                <a:gd name="connsiteX3" fmla="*/ 10000 w 10000"/>
                <a:gd name="connsiteY3" fmla="*/ 0 h 10000"/>
                <a:gd name="connsiteX4" fmla="*/ 1803 w 10000"/>
                <a:gd name="connsiteY4" fmla="*/ 0 h 10000"/>
                <a:gd name="connsiteX0" fmla="*/ 1803 w 10000"/>
                <a:gd name="connsiteY0" fmla="*/ 0 h 10000"/>
                <a:gd name="connsiteX1" fmla="*/ 0 w 10000"/>
                <a:gd name="connsiteY1" fmla="*/ 10000 h 10000"/>
                <a:gd name="connsiteX2" fmla="*/ 9024 w 10000"/>
                <a:gd name="connsiteY2" fmla="*/ 9945 h 10000"/>
                <a:gd name="connsiteX3" fmla="*/ 10000 w 10000"/>
                <a:gd name="connsiteY3" fmla="*/ 0 h 10000"/>
                <a:gd name="connsiteX4" fmla="*/ 1803 w 10000"/>
                <a:gd name="connsiteY4" fmla="*/ 0 h 10000"/>
                <a:gd name="connsiteX0" fmla="*/ 1803 w 10353"/>
                <a:gd name="connsiteY0" fmla="*/ 0 h 10000"/>
                <a:gd name="connsiteX1" fmla="*/ 0 w 10353"/>
                <a:gd name="connsiteY1" fmla="*/ 10000 h 10000"/>
                <a:gd name="connsiteX2" fmla="*/ 9024 w 10353"/>
                <a:gd name="connsiteY2" fmla="*/ 9945 h 10000"/>
                <a:gd name="connsiteX3" fmla="*/ 10353 w 10353"/>
                <a:gd name="connsiteY3" fmla="*/ 0 h 10000"/>
                <a:gd name="connsiteX4" fmla="*/ 1803 w 10353"/>
                <a:gd name="connsiteY4" fmla="*/ 0 h 10000"/>
                <a:gd name="connsiteX0" fmla="*/ 1803 w 10353"/>
                <a:gd name="connsiteY0" fmla="*/ 0 h 10000"/>
                <a:gd name="connsiteX1" fmla="*/ 0 w 10353"/>
                <a:gd name="connsiteY1" fmla="*/ 10000 h 10000"/>
                <a:gd name="connsiteX2" fmla="*/ 9024 w 10353"/>
                <a:gd name="connsiteY2" fmla="*/ 9945 h 10000"/>
                <a:gd name="connsiteX3" fmla="*/ 10353 w 10353"/>
                <a:gd name="connsiteY3" fmla="*/ 0 h 10000"/>
                <a:gd name="connsiteX4" fmla="*/ 1803 w 10353"/>
                <a:gd name="connsiteY4" fmla="*/ 0 h 10000"/>
                <a:gd name="connsiteX0" fmla="*/ 1803 w 10353"/>
                <a:gd name="connsiteY0" fmla="*/ 0 h 10000"/>
                <a:gd name="connsiteX1" fmla="*/ 0 w 10353"/>
                <a:gd name="connsiteY1" fmla="*/ 10000 h 10000"/>
                <a:gd name="connsiteX2" fmla="*/ 9024 w 10353"/>
                <a:gd name="connsiteY2" fmla="*/ 9945 h 10000"/>
                <a:gd name="connsiteX3" fmla="*/ 10353 w 10353"/>
                <a:gd name="connsiteY3" fmla="*/ 0 h 10000"/>
                <a:gd name="connsiteX4" fmla="*/ 1803 w 10353"/>
                <a:gd name="connsiteY4" fmla="*/ 0 h 10000"/>
                <a:gd name="connsiteX0" fmla="*/ 1803 w 10353"/>
                <a:gd name="connsiteY0" fmla="*/ 0 h 10000"/>
                <a:gd name="connsiteX1" fmla="*/ 0 w 10353"/>
                <a:gd name="connsiteY1" fmla="*/ 10000 h 10000"/>
                <a:gd name="connsiteX2" fmla="*/ 9024 w 10353"/>
                <a:gd name="connsiteY2" fmla="*/ 9945 h 10000"/>
                <a:gd name="connsiteX3" fmla="*/ 10353 w 10353"/>
                <a:gd name="connsiteY3" fmla="*/ 0 h 10000"/>
                <a:gd name="connsiteX4" fmla="*/ 1803 w 10353"/>
                <a:gd name="connsiteY4" fmla="*/ 0 h 10000"/>
                <a:gd name="connsiteX0" fmla="*/ 1803 w 10829"/>
                <a:gd name="connsiteY0" fmla="*/ 54 h 10054"/>
                <a:gd name="connsiteX1" fmla="*/ 0 w 10829"/>
                <a:gd name="connsiteY1" fmla="*/ 10054 h 10054"/>
                <a:gd name="connsiteX2" fmla="*/ 9024 w 10829"/>
                <a:gd name="connsiteY2" fmla="*/ 9999 h 10054"/>
                <a:gd name="connsiteX3" fmla="*/ 10829 w 10829"/>
                <a:gd name="connsiteY3" fmla="*/ 0 h 10054"/>
                <a:gd name="connsiteX4" fmla="*/ 1803 w 10829"/>
                <a:gd name="connsiteY4" fmla="*/ 54 h 10054"/>
                <a:gd name="connsiteX0" fmla="*/ 1803 w 10829"/>
                <a:gd name="connsiteY0" fmla="*/ 54 h 10054"/>
                <a:gd name="connsiteX1" fmla="*/ 0 w 10829"/>
                <a:gd name="connsiteY1" fmla="*/ 10054 h 10054"/>
                <a:gd name="connsiteX2" fmla="*/ 9024 w 10829"/>
                <a:gd name="connsiteY2" fmla="*/ 9999 h 10054"/>
                <a:gd name="connsiteX3" fmla="*/ 10829 w 10829"/>
                <a:gd name="connsiteY3" fmla="*/ 0 h 10054"/>
                <a:gd name="connsiteX4" fmla="*/ 1803 w 10829"/>
                <a:gd name="connsiteY4" fmla="*/ 54 h 10054"/>
                <a:gd name="connsiteX0" fmla="*/ 1803 w 10829"/>
                <a:gd name="connsiteY0" fmla="*/ 54 h 10054"/>
                <a:gd name="connsiteX1" fmla="*/ 0 w 10829"/>
                <a:gd name="connsiteY1" fmla="*/ 10054 h 10054"/>
                <a:gd name="connsiteX2" fmla="*/ 9024 w 10829"/>
                <a:gd name="connsiteY2" fmla="*/ 9999 h 10054"/>
                <a:gd name="connsiteX3" fmla="*/ 10829 w 10829"/>
                <a:gd name="connsiteY3" fmla="*/ 0 h 10054"/>
                <a:gd name="connsiteX4" fmla="*/ 1803 w 10829"/>
                <a:gd name="connsiteY4" fmla="*/ 54 h 1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" h="10054">
                  <a:moveTo>
                    <a:pt x="1803" y="54"/>
                  </a:moveTo>
                  <a:lnTo>
                    <a:pt x="0" y="10054"/>
                  </a:lnTo>
                  <a:lnTo>
                    <a:pt x="9024" y="9999"/>
                  </a:lnTo>
                  <a:cubicBezTo>
                    <a:pt x="9780" y="5894"/>
                    <a:pt x="10425" y="1983"/>
                    <a:pt x="10829" y="0"/>
                  </a:cubicBezTo>
                  <a:lnTo>
                    <a:pt x="1803" y="54"/>
                  </a:lnTo>
                  <a:close/>
                </a:path>
              </a:pathLst>
            </a:custGeom>
            <a:solidFill>
              <a:srgbClr val="B4D2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8" name="Freeform 2938">
              <a:extLst>
                <a:ext uri="{FF2B5EF4-FFF2-40B4-BE49-F238E27FC236}">
                  <a16:creationId xmlns:a16="http://schemas.microsoft.com/office/drawing/2014/main" id="{9556D274-4478-41AA-84A6-74D7CA190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812" y="3829717"/>
              <a:ext cx="1795040" cy="241612"/>
            </a:xfrm>
            <a:custGeom>
              <a:avLst/>
              <a:gdLst>
                <a:gd name="connsiteX0" fmla="*/ 2977 w 10957"/>
                <a:gd name="connsiteY0" fmla="*/ 0 h 10000"/>
                <a:gd name="connsiteX1" fmla="*/ 0 w 10957"/>
                <a:gd name="connsiteY1" fmla="*/ 9813 h 10000"/>
                <a:gd name="connsiteX2" fmla="*/ 8937 w 10957"/>
                <a:gd name="connsiteY2" fmla="*/ 10000 h 10000"/>
                <a:gd name="connsiteX3" fmla="*/ 10957 w 10957"/>
                <a:gd name="connsiteY3" fmla="*/ 0 h 10000"/>
                <a:gd name="connsiteX4" fmla="*/ 2977 w 10957"/>
                <a:gd name="connsiteY4" fmla="*/ 0 h 10000"/>
                <a:gd name="connsiteX0" fmla="*/ 2020 w 10957"/>
                <a:gd name="connsiteY0" fmla="*/ 187 h 10000"/>
                <a:gd name="connsiteX1" fmla="*/ 0 w 10957"/>
                <a:gd name="connsiteY1" fmla="*/ 9813 h 10000"/>
                <a:gd name="connsiteX2" fmla="*/ 8937 w 10957"/>
                <a:gd name="connsiteY2" fmla="*/ 10000 h 10000"/>
                <a:gd name="connsiteX3" fmla="*/ 10957 w 10957"/>
                <a:gd name="connsiteY3" fmla="*/ 0 h 10000"/>
                <a:gd name="connsiteX4" fmla="*/ 2020 w 10957"/>
                <a:gd name="connsiteY4" fmla="*/ 187 h 10000"/>
                <a:gd name="connsiteX0" fmla="*/ 2020 w 12310"/>
                <a:gd name="connsiteY0" fmla="*/ 187 h 10000"/>
                <a:gd name="connsiteX1" fmla="*/ 0 w 12310"/>
                <a:gd name="connsiteY1" fmla="*/ 9813 h 10000"/>
                <a:gd name="connsiteX2" fmla="*/ 8937 w 12310"/>
                <a:gd name="connsiteY2" fmla="*/ 10000 h 10000"/>
                <a:gd name="connsiteX3" fmla="*/ 12310 w 12310"/>
                <a:gd name="connsiteY3" fmla="*/ 0 h 10000"/>
                <a:gd name="connsiteX4" fmla="*/ 2020 w 12310"/>
                <a:gd name="connsiteY4" fmla="*/ 187 h 10000"/>
                <a:gd name="connsiteX0" fmla="*/ 2020 w 12310"/>
                <a:gd name="connsiteY0" fmla="*/ 187 h 9813"/>
                <a:gd name="connsiteX1" fmla="*/ 0 w 12310"/>
                <a:gd name="connsiteY1" fmla="*/ 9813 h 9813"/>
                <a:gd name="connsiteX2" fmla="*/ 9894 w 12310"/>
                <a:gd name="connsiteY2" fmla="*/ 9625 h 9813"/>
                <a:gd name="connsiteX3" fmla="*/ 12310 w 12310"/>
                <a:gd name="connsiteY3" fmla="*/ 0 h 9813"/>
                <a:gd name="connsiteX4" fmla="*/ 2020 w 12310"/>
                <a:gd name="connsiteY4" fmla="*/ 187 h 9813"/>
                <a:gd name="connsiteX0" fmla="*/ 1641 w 9920"/>
                <a:gd name="connsiteY0" fmla="*/ 0 h 9809"/>
                <a:gd name="connsiteX1" fmla="*/ 0 w 9920"/>
                <a:gd name="connsiteY1" fmla="*/ 9809 h 9809"/>
                <a:gd name="connsiteX2" fmla="*/ 8037 w 9920"/>
                <a:gd name="connsiteY2" fmla="*/ 9617 h 9809"/>
                <a:gd name="connsiteX3" fmla="*/ 9920 w 9920"/>
                <a:gd name="connsiteY3" fmla="*/ 0 h 9809"/>
                <a:gd name="connsiteX4" fmla="*/ 1641 w 9920"/>
                <a:gd name="connsiteY4" fmla="*/ 0 h 9809"/>
                <a:gd name="connsiteX0" fmla="*/ 1654 w 12432"/>
                <a:gd name="connsiteY0" fmla="*/ 0 h 10000"/>
                <a:gd name="connsiteX1" fmla="*/ 0 w 12432"/>
                <a:gd name="connsiteY1" fmla="*/ 10000 h 10000"/>
                <a:gd name="connsiteX2" fmla="*/ 8102 w 12432"/>
                <a:gd name="connsiteY2" fmla="*/ 9804 h 10000"/>
                <a:gd name="connsiteX3" fmla="*/ 12432 w 12432"/>
                <a:gd name="connsiteY3" fmla="*/ 0 h 10000"/>
                <a:gd name="connsiteX4" fmla="*/ 1654 w 12432"/>
                <a:gd name="connsiteY4" fmla="*/ 0 h 10000"/>
                <a:gd name="connsiteX0" fmla="*/ 1654 w 12432"/>
                <a:gd name="connsiteY0" fmla="*/ 0 h 10000"/>
                <a:gd name="connsiteX1" fmla="*/ 0 w 12432"/>
                <a:gd name="connsiteY1" fmla="*/ 10000 h 10000"/>
                <a:gd name="connsiteX2" fmla="*/ 9102 w 12432"/>
                <a:gd name="connsiteY2" fmla="*/ 9999 h 10000"/>
                <a:gd name="connsiteX3" fmla="*/ 12432 w 12432"/>
                <a:gd name="connsiteY3" fmla="*/ 0 h 10000"/>
                <a:gd name="connsiteX4" fmla="*/ 1654 w 12432"/>
                <a:gd name="connsiteY4" fmla="*/ 0 h 10000"/>
                <a:gd name="connsiteX0" fmla="*/ 1654 w 12432"/>
                <a:gd name="connsiteY0" fmla="*/ 0 h 10000"/>
                <a:gd name="connsiteX1" fmla="*/ 0 w 12432"/>
                <a:gd name="connsiteY1" fmla="*/ 10000 h 10000"/>
                <a:gd name="connsiteX2" fmla="*/ 9102 w 12432"/>
                <a:gd name="connsiteY2" fmla="*/ 9999 h 10000"/>
                <a:gd name="connsiteX3" fmla="*/ 10914 w 12432"/>
                <a:gd name="connsiteY3" fmla="*/ 23 h 10000"/>
                <a:gd name="connsiteX4" fmla="*/ 12432 w 12432"/>
                <a:gd name="connsiteY4" fmla="*/ 0 h 10000"/>
                <a:gd name="connsiteX5" fmla="*/ 1654 w 12432"/>
                <a:gd name="connsiteY5" fmla="*/ 0 h 10000"/>
                <a:gd name="connsiteX0" fmla="*/ 1654 w 10914"/>
                <a:gd name="connsiteY0" fmla="*/ 0 h 10000"/>
                <a:gd name="connsiteX1" fmla="*/ 0 w 10914"/>
                <a:gd name="connsiteY1" fmla="*/ 10000 h 10000"/>
                <a:gd name="connsiteX2" fmla="*/ 9102 w 10914"/>
                <a:gd name="connsiteY2" fmla="*/ 9999 h 10000"/>
                <a:gd name="connsiteX3" fmla="*/ 10914 w 10914"/>
                <a:gd name="connsiteY3" fmla="*/ 23 h 10000"/>
                <a:gd name="connsiteX4" fmla="*/ 10810 w 10914"/>
                <a:gd name="connsiteY4" fmla="*/ 0 h 10000"/>
                <a:gd name="connsiteX5" fmla="*/ 1654 w 10914"/>
                <a:gd name="connsiteY5" fmla="*/ 0 h 10000"/>
                <a:gd name="connsiteX0" fmla="*/ 1654 w 10914"/>
                <a:gd name="connsiteY0" fmla="*/ 0 h 10000"/>
                <a:gd name="connsiteX1" fmla="*/ 0 w 10914"/>
                <a:gd name="connsiteY1" fmla="*/ 10000 h 10000"/>
                <a:gd name="connsiteX2" fmla="*/ 9102 w 10914"/>
                <a:gd name="connsiteY2" fmla="*/ 9999 h 10000"/>
                <a:gd name="connsiteX3" fmla="*/ 10914 w 10914"/>
                <a:gd name="connsiteY3" fmla="*/ 23 h 10000"/>
                <a:gd name="connsiteX4" fmla="*/ 10810 w 10914"/>
                <a:gd name="connsiteY4" fmla="*/ 0 h 10000"/>
                <a:gd name="connsiteX5" fmla="*/ 1654 w 10914"/>
                <a:gd name="connsiteY5" fmla="*/ 0 h 10000"/>
                <a:gd name="connsiteX0" fmla="*/ 1654 w 10914"/>
                <a:gd name="connsiteY0" fmla="*/ 0 h 10000"/>
                <a:gd name="connsiteX1" fmla="*/ 0 w 10914"/>
                <a:gd name="connsiteY1" fmla="*/ 10000 h 10000"/>
                <a:gd name="connsiteX2" fmla="*/ 9102 w 10914"/>
                <a:gd name="connsiteY2" fmla="*/ 9999 h 10000"/>
                <a:gd name="connsiteX3" fmla="*/ 10914 w 10914"/>
                <a:gd name="connsiteY3" fmla="*/ 23 h 10000"/>
                <a:gd name="connsiteX4" fmla="*/ 10810 w 10914"/>
                <a:gd name="connsiteY4" fmla="*/ 0 h 10000"/>
                <a:gd name="connsiteX5" fmla="*/ 1654 w 10914"/>
                <a:gd name="connsiteY5" fmla="*/ 0 h 10000"/>
                <a:gd name="connsiteX0" fmla="*/ 1654 w 10914"/>
                <a:gd name="connsiteY0" fmla="*/ 0 h 10000"/>
                <a:gd name="connsiteX1" fmla="*/ 0 w 10914"/>
                <a:gd name="connsiteY1" fmla="*/ 10000 h 10000"/>
                <a:gd name="connsiteX2" fmla="*/ 8281 w 10914"/>
                <a:gd name="connsiteY2" fmla="*/ 9945 h 10000"/>
                <a:gd name="connsiteX3" fmla="*/ 10914 w 10914"/>
                <a:gd name="connsiteY3" fmla="*/ 23 h 10000"/>
                <a:gd name="connsiteX4" fmla="*/ 10810 w 10914"/>
                <a:gd name="connsiteY4" fmla="*/ 0 h 10000"/>
                <a:gd name="connsiteX5" fmla="*/ 1654 w 10914"/>
                <a:gd name="connsiteY5" fmla="*/ 0 h 10000"/>
                <a:gd name="connsiteX0" fmla="*/ 1654 w 10810"/>
                <a:gd name="connsiteY0" fmla="*/ 0 h 10000"/>
                <a:gd name="connsiteX1" fmla="*/ 0 w 10810"/>
                <a:gd name="connsiteY1" fmla="*/ 10000 h 10000"/>
                <a:gd name="connsiteX2" fmla="*/ 8281 w 10810"/>
                <a:gd name="connsiteY2" fmla="*/ 9945 h 10000"/>
                <a:gd name="connsiteX3" fmla="*/ 10778 w 10810"/>
                <a:gd name="connsiteY3" fmla="*/ 1270 h 10000"/>
                <a:gd name="connsiteX4" fmla="*/ 10810 w 10810"/>
                <a:gd name="connsiteY4" fmla="*/ 0 h 10000"/>
                <a:gd name="connsiteX5" fmla="*/ 1654 w 10810"/>
                <a:gd name="connsiteY5" fmla="*/ 0 h 10000"/>
                <a:gd name="connsiteX0" fmla="*/ 1654 w 11144"/>
                <a:gd name="connsiteY0" fmla="*/ 0 h 10000"/>
                <a:gd name="connsiteX1" fmla="*/ 0 w 11144"/>
                <a:gd name="connsiteY1" fmla="*/ 10000 h 10000"/>
                <a:gd name="connsiteX2" fmla="*/ 8281 w 11144"/>
                <a:gd name="connsiteY2" fmla="*/ 9945 h 10000"/>
                <a:gd name="connsiteX3" fmla="*/ 10810 w 11144"/>
                <a:gd name="connsiteY3" fmla="*/ 0 h 10000"/>
                <a:gd name="connsiteX4" fmla="*/ 1654 w 11144"/>
                <a:gd name="connsiteY4" fmla="*/ 0 h 10000"/>
                <a:gd name="connsiteX0" fmla="*/ 1654 w 9857"/>
                <a:gd name="connsiteY0" fmla="*/ 0 h 10000"/>
                <a:gd name="connsiteX1" fmla="*/ 0 w 9857"/>
                <a:gd name="connsiteY1" fmla="*/ 10000 h 10000"/>
                <a:gd name="connsiteX2" fmla="*/ 8281 w 9857"/>
                <a:gd name="connsiteY2" fmla="*/ 9945 h 10000"/>
                <a:gd name="connsiteX3" fmla="*/ 9176 w 9857"/>
                <a:gd name="connsiteY3" fmla="*/ 0 h 10000"/>
                <a:gd name="connsiteX4" fmla="*/ 1654 w 9857"/>
                <a:gd name="connsiteY4" fmla="*/ 0 h 10000"/>
                <a:gd name="connsiteX0" fmla="*/ 1678 w 9422"/>
                <a:gd name="connsiteY0" fmla="*/ 0 h 10000"/>
                <a:gd name="connsiteX1" fmla="*/ 0 w 9422"/>
                <a:gd name="connsiteY1" fmla="*/ 10000 h 10000"/>
                <a:gd name="connsiteX2" fmla="*/ 8401 w 9422"/>
                <a:gd name="connsiteY2" fmla="*/ 9945 h 10000"/>
                <a:gd name="connsiteX3" fmla="*/ 9309 w 9422"/>
                <a:gd name="connsiteY3" fmla="*/ 0 h 10000"/>
                <a:gd name="connsiteX4" fmla="*/ 1678 w 9422"/>
                <a:gd name="connsiteY4" fmla="*/ 0 h 10000"/>
                <a:gd name="connsiteX0" fmla="*/ 1781 w 9880"/>
                <a:gd name="connsiteY0" fmla="*/ 0 h 10000"/>
                <a:gd name="connsiteX1" fmla="*/ 0 w 9880"/>
                <a:gd name="connsiteY1" fmla="*/ 10000 h 10000"/>
                <a:gd name="connsiteX2" fmla="*/ 8916 w 9880"/>
                <a:gd name="connsiteY2" fmla="*/ 9945 h 10000"/>
                <a:gd name="connsiteX3" fmla="*/ 9880 w 9880"/>
                <a:gd name="connsiteY3" fmla="*/ 0 h 10000"/>
                <a:gd name="connsiteX4" fmla="*/ 1781 w 9880"/>
                <a:gd name="connsiteY4" fmla="*/ 0 h 10000"/>
                <a:gd name="connsiteX0" fmla="*/ 1803 w 10000"/>
                <a:gd name="connsiteY0" fmla="*/ 0 h 10000"/>
                <a:gd name="connsiteX1" fmla="*/ 0 w 10000"/>
                <a:gd name="connsiteY1" fmla="*/ 10000 h 10000"/>
                <a:gd name="connsiteX2" fmla="*/ 9024 w 10000"/>
                <a:gd name="connsiteY2" fmla="*/ 9945 h 10000"/>
                <a:gd name="connsiteX3" fmla="*/ 10000 w 10000"/>
                <a:gd name="connsiteY3" fmla="*/ 0 h 10000"/>
                <a:gd name="connsiteX4" fmla="*/ 1803 w 10000"/>
                <a:gd name="connsiteY4" fmla="*/ 0 h 10000"/>
                <a:gd name="connsiteX0" fmla="*/ 1803 w 10000"/>
                <a:gd name="connsiteY0" fmla="*/ 0 h 10000"/>
                <a:gd name="connsiteX1" fmla="*/ 0 w 10000"/>
                <a:gd name="connsiteY1" fmla="*/ 10000 h 10000"/>
                <a:gd name="connsiteX2" fmla="*/ 9024 w 10000"/>
                <a:gd name="connsiteY2" fmla="*/ 9945 h 10000"/>
                <a:gd name="connsiteX3" fmla="*/ 10000 w 10000"/>
                <a:gd name="connsiteY3" fmla="*/ 0 h 10000"/>
                <a:gd name="connsiteX4" fmla="*/ 1803 w 10000"/>
                <a:gd name="connsiteY4" fmla="*/ 0 h 10000"/>
                <a:gd name="connsiteX0" fmla="*/ 1803 w 10353"/>
                <a:gd name="connsiteY0" fmla="*/ 0 h 10000"/>
                <a:gd name="connsiteX1" fmla="*/ 0 w 10353"/>
                <a:gd name="connsiteY1" fmla="*/ 10000 h 10000"/>
                <a:gd name="connsiteX2" fmla="*/ 9024 w 10353"/>
                <a:gd name="connsiteY2" fmla="*/ 9945 h 10000"/>
                <a:gd name="connsiteX3" fmla="*/ 10353 w 10353"/>
                <a:gd name="connsiteY3" fmla="*/ 0 h 10000"/>
                <a:gd name="connsiteX4" fmla="*/ 1803 w 10353"/>
                <a:gd name="connsiteY4" fmla="*/ 0 h 10000"/>
                <a:gd name="connsiteX0" fmla="*/ 1803 w 10353"/>
                <a:gd name="connsiteY0" fmla="*/ 0 h 10000"/>
                <a:gd name="connsiteX1" fmla="*/ 0 w 10353"/>
                <a:gd name="connsiteY1" fmla="*/ 10000 h 10000"/>
                <a:gd name="connsiteX2" fmla="*/ 9024 w 10353"/>
                <a:gd name="connsiteY2" fmla="*/ 9945 h 10000"/>
                <a:gd name="connsiteX3" fmla="*/ 10353 w 10353"/>
                <a:gd name="connsiteY3" fmla="*/ 0 h 10000"/>
                <a:gd name="connsiteX4" fmla="*/ 1803 w 10353"/>
                <a:gd name="connsiteY4" fmla="*/ 0 h 10000"/>
                <a:gd name="connsiteX0" fmla="*/ 1803 w 10353"/>
                <a:gd name="connsiteY0" fmla="*/ 0 h 10000"/>
                <a:gd name="connsiteX1" fmla="*/ 0 w 10353"/>
                <a:gd name="connsiteY1" fmla="*/ 10000 h 10000"/>
                <a:gd name="connsiteX2" fmla="*/ 9024 w 10353"/>
                <a:gd name="connsiteY2" fmla="*/ 9945 h 10000"/>
                <a:gd name="connsiteX3" fmla="*/ 10353 w 10353"/>
                <a:gd name="connsiteY3" fmla="*/ 0 h 10000"/>
                <a:gd name="connsiteX4" fmla="*/ 1803 w 10353"/>
                <a:gd name="connsiteY4" fmla="*/ 0 h 10000"/>
                <a:gd name="connsiteX0" fmla="*/ 1803 w 10353"/>
                <a:gd name="connsiteY0" fmla="*/ 0 h 10000"/>
                <a:gd name="connsiteX1" fmla="*/ 0 w 10353"/>
                <a:gd name="connsiteY1" fmla="*/ 10000 h 10000"/>
                <a:gd name="connsiteX2" fmla="*/ 9024 w 10353"/>
                <a:gd name="connsiteY2" fmla="*/ 9945 h 10000"/>
                <a:gd name="connsiteX3" fmla="*/ 10353 w 10353"/>
                <a:gd name="connsiteY3" fmla="*/ 0 h 10000"/>
                <a:gd name="connsiteX4" fmla="*/ 1803 w 10353"/>
                <a:gd name="connsiteY4" fmla="*/ 0 h 10000"/>
                <a:gd name="connsiteX0" fmla="*/ 1803 w 10829"/>
                <a:gd name="connsiteY0" fmla="*/ 54 h 10054"/>
                <a:gd name="connsiteX1" fmla="*/ 0 w 10829"/>
                <a:gd name="connsiteY1" fmla="*/ 10054 h 10054"/>
                <a:gd name="connsiteX2" fmla="*/ 9024 w 10829"/>
                <a:gd name="connsiteY2" fmla="*/ 9999 h 10054"/>
                <a:gd name="connsiteX3" fmla="*/ 10829 w 10829"/>
                <a:gd name="connsiteY3" fmla="*/ 0 h 10054"/>
                <a:gd name="connsiteX4" fmla="*/ 1803 w 10829"/>
                <a:gd name="connsiteY4" fmla="*/ 54 h 10054"/>
                <a:gd name="connsiteX0" fmla="*/ 1803 w 10829"/>
                <a:gd name="connsiteY0" fmla="*/ 54 h 10054"/>
                <a:gd name="connsiteX1" fmla="*/ 0 w 10829"/>
                <a:gd name="connsiteY1" fmla="*/ 10054 h 10054"/>
                <a:gd name="connsiteX2" fmla="*/ 9024 w 10829"/>
                <a:gd name="connsiteY2" fmla="*/ 9999 h 10054"/>
                <a:gd name="connsiteX3" fmla="*/ 10829 w 10829"/>
                <a:gd name="connsiteY3" fmla="*/ 0 h 10054"/>
                <a:gd name="connsiteX4" fmla="*/ 1803 w 10829"/>
                <a:gd name="connsiteY4" fmla="*/ 54 h 10054"/>
                <a:gd name="connsiteX0" fmla="*/ 1803 w 10829"/>
                <a:gd name="connsiteY0" fmla="*/ 54 h 10054"/>
                <a:gd name="connsiteX1" fmla="*/ 0 w 10829"/>
                <a:gd name="connsiteY1" fmla="*/ 10054 h 10054"/>
                <a:gd name="connsiteX2" fmla="*/ 9024 w 10829"/>
                <a:gd name="connsiteY2" fmla="*/ 9999 h 10054"/>
                <a:gd name="connsiteX3" fmla="*/ 10829 w 10829"/>
                <a:gd name="connsiteY3" fmla="*/ 0 h 10054"/>
                <a:gd name="connsiteX4" fmla="*/ 1803 w 10829"/>
                <a:gd name="connsiteY4" fmla="*/ 54 h 1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" h="10054">
                  <a:moveTo>
                    <a:pt x="1803" y="54"/>
                  </a:moveTo>
                  <a:lnTo>
                    <a:pt x="0" y="10054"/>
                  </a:lnTo>
                  <a:lnTo>
                    <a:pt x="9024" y="9999"/>
                  </a:lnTo>
                  <a:cubicBezTo>
                    <a:pt x="9780" y="5894"/>
                    <a:pt x="10425" y="1983"/>
                    <a:pt x="10829" y="0"/>
                  </a:cubicBezTo>
                  <a:lnTo>
                    <a:pt x="1803" y="54"/>
                  </a:lnTo>
                  <a:close/>
                </a:path>
              </a:pathLst>
            </a:custGeom>
            <a:solidFill>
              <a:srgbClr val="B4D2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9" name="Freeform 2938">
              <a:extLst>
                <a:ext uri="{FF2B5EF4-FFF2-40B4-BE49-F238E27FC236}">
                  <a16:creationId xmlns:a16="http://schemas.microsoft.com/office/drawing/2014/main" id="{0E43FF68-BD46-4B0C-BF32-E375B1B80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994" y="3837275"/>
              <a:ext cx="1298827" cy="228918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0" y="241"/>
                </a:cxn>
                <a:cxn ang="0">
                  <a:pos x="952" y="241"/>
                </a:cxn>
                <a:cxn ang="0">
                  <a:pos x="1193" y="0"/>
                </a:cxn>
                <a:cxn ang="0">
                  <a:pos x="241" y="0"/>
                </a:cxn>
              </a:cxnLst>
              <a:rect l="0" t="0" r="r" b="b"/>
              <a:pathLst>
                <a:path w="1193" h="241">
                  <a:moveTo>
                    <a:pt x="241" y="0"/>
                  </a:moveTo>
                  <a:lnTo>
                    <a:pt x="0" y="241"/>
                  </a:lnTo>
                  <a:lnTo>
                    <a:pt x="952" y="241"/>
                  </a:lnTo>
                  <a:lnTo>
                    <a:pt x="1193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10" name="Freeform 2939">
              <a:extLst>
                <a:ext uri="{FF2B5EF4-FFF2-40B4-BE49-F238E27FC236}">
                  <a16:creationId xmlns:a16="http://schemas.microsoft.com/office/drawing/2014/main" id="{EDC81DE8-907A-44C1-8921-678CEB187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30" y="4068092"/>
              <a:ext cx="1046246" cy="949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952" y="10"/>
                </a:cxn>
                <a:cxn ang="0">
                  <a:pos x="961" y="0"/>
                </a:cxn>
                <a:cxn ang="0">
                  <a:pos x="9" y="0"/>
                </a:cxn>
              </a:cxnLst>
              <a:rect l="0" t="0" r="r" b="b"/>
              <a:pathLst>
                <a:path w="961" h="10">
                  <a:moveTo>
                    <a:pt x="9" y="0"/>
                  </a:moveTo>
                  <a:lnTo>
                    <a:pt x="0" y="10"/>
                  </a:lnTo>
                  <a:lnTo>
                    <a:pt x="952" y="10"/>
                  </a:lnTo>
                  <a:lnTo>
                    <a:pt x="96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11" name="Freeform 2983">
              <a:extLst>
                <a:ext uri="{FF2B5EF4-FFF2-40B4-BE49-F238E27FC236}">
                  <a16:creationId xmlns:a16="http://schemas.microsoft.com/office/drawing/2014/main" id="{75BF3E22-A486-408F-9E93-F853CDA32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372" y="4061444"/>
              <a:ext cx="1049513" cy="949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954" y="10"/>
                </a:cxn>
                <a:cxn ang="0">
                  <a:pos x="964" y="0"/>
                </a:cxn>
                <a:cxn ang="0">
                  <a:pos x="9" y="0"/>
                </a:cxn>
              </a:cxnLst>
              <a:rect l="0" t="0" r="r" b="b"/>
              <a:pathLst>
                <a:path w="964" h="10">
                  <a:moveTo>
                    <a:pt x="9" y="0"/>
                  </a:moveTo>
                  <a:lnTo>
                    <a:pt x="0" y="10"/>
                  </a:lnTo>
                  <a:lnTo>
                    <a:pt x="954" y="10"/>
                  </a:lnTo>
                  <a:lnTo>
                    <a:pt x="96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12" name="Freeform 2984">
              <a:extLst>
                <a:ext uri="{FF2B5EF4-FFF2-40B4-BE49-F238E27FC236}">
                  <a16:creationId xmlns:a16="http://schemas.microsoft.com/office/drawing/2014/main" id="{5A5E1AB6-1EF3-4969-B7DB-676FF184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752" y="3835376"/>
              <a:ext cx="1046246" cy="85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9"/>
                </a:cxn>
                <a:cxn ang="0">
                  <a:pos x="952" y="9"/>
                </a:cxn>
                <a:cxn ang="0">
                  <a:pos x="961" y="0"/>
                </a:cxn>
                <a:cxn ang="0">
                  <a:pos x="9" y="0"/>
                </a:cxn>
              </a:cxnLst>
              <a:rect l="0" t="0" r="r" b="b"/>
              <a:pathLst>
                <a:path w="961" h="9">
                  <a:moveTo>
                    <a:pt x="9" y="0"/>
                  </a:moveTo>
                  <a:lnTo>
                    <a:pt x="0" y="9"/>
                  </a:lnTo>
                  <a:lnTo>
                    <a:pt x="952" y="9"/>
                  </a:lnTo>
                  <a:lnTo>
                    <a:pt x="96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13" name="Freeform 2938">
              <a:extLst>
                <a:ext uri="{FF2B5EF4-FFF2-40B4-BE49-F238E27FC236}">
                  <a16:creationId xmlns:a16="http://schemas.microsoft.com/office/drawing/2014/main" id="{291D6F58-9B66-4099-B7CF-74203E30A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530" y="3835901"/>
              <a:ext cx="1227221" cy="241612"/>
            </a:xfrm>
            <a:custGeom>
              <a:avLst/>
              <a:gdLst>
                <a:gd name="connsiteX0" fmla="*/ 2977 w 10957"/>
                <a:gd name="connsiteY0" fmla="*/ 0 h 10000"/>
                <a:gd name="connsiteX1" fmla="*/ 0 w 10957"/>
                <a:gd name="connsiteY1" fmla="*/ 9813 h 10000"/>
                <a:gd name="connsiteX2" fmla="*/ 8937 w 10957"/>
                <a:gd name="connsiteY2" fmla="*/ 10000 h 10000"/>
                <a:gd name="connsiteX3" fmla="*/ 10957 w 10957"/>
                <a:gd name="connsiteY3" fmla="*/ 0 h 10000"/>
                <a:gd name="connsiteX4" fmla="*/ 2977 w 10957"/>
                <a:gd name="connsiteY4" fmla="*/ 0 h 10000"/>
                <a:gd name="connsiteX0" fmla="*/ 2020 w 10957"/>
                <a:gd name="connsiteY0" fmla="*/ 187 h 10000"/>
                <a:gd name="connsiteX1" fmla="*/ 0 w 10957"/>
                <a:gd name="connsiteY1" fmla="*/ 9813 h 10000"/>
                <a:gd name="connsiteX2" fmla="*/ 8937 w 10957"/>
                <a:gd name="connsiteY2" fmla="*/ 10000 h 10000"/>
                <a:gd name="connsiteX3" fmla="*/ 10957 w 10957"/>
                <a:gd name="connsiteY3" fmla="*/ 0 h 10000"/>
                <a:gd name="connsiteX4" fmla="*/ 2020 w 10957"/>
                <a:gd name="connsiteY4" fmla="*/ 187 h 10000"/>
                <a:gd name="connsiteX0" fmla="*/ 2020 w 12310"/>
                <a:gd name="connsiteY0" fmla="*/ 187 h 10000"/>
                <a:gd name="connsiteX1" fmla="*/ 0 w 12310"/>
                <a:gd name="connsiteY1" fmla="*/ 9813 h 10000"/>
                <a:gd name="connsiteX2" fmla="*/ 8937 w 12310"/>
                <a:gd name="connsiteY2" fmla="*/ 10000 h 10000"/>
                <a:gd name="connsiteX3" fmla="*/ 12310 w 12310"/>
                <a:gd name="connsiteY3" fmla="*/ 0 h 10000"/>
                <a:gd name="connsiteX4" fmla="*/ 2020 w 12310"/>
                <a:gd name="connsiteY4" fmla="*/ 187 h 10000"/>
                <a:gd name="connsiteX0" fmla="*/ 2020 w 12310"/>
                <a:gd name="connsiteY0" fmla="*/ 187 h 9813"/>
                <a:gd name="connsiteX1" fmla="*/ 0 w 12310"/>
                <a:gd name="connsiteY1" fmla="*/ 9813 h 9813"/>
                <a:gd name="connsiteX2" fmla="*/ 9894 w 12310"/>
                <a:gd name="connsiteY2" fmla="*/ 9625 h 9813"/>
                <a:gd name="connsiteX3" fmla="*/ 12310 w 12310"/>
                <a:gd name="connsiteY3" fmla="*/ 0 h 9813"/>
                <a:gd name="connsiteX4" fmla="*/ 2020 w 12310"/>
                <a:gd name="connsiteY4" fmla="*/ 187 h 9813"/>
                <a:gd name="connsiteX0" fmla="*/ 1641 w 9920"/>
                <a:gd name="connsiteY0" fmla="*/ 0 h 9809"/>
                <a:gd name="connsiteX1" fmla="*/ 0 w 9920"/>
                <a:gd name="connsiteY1" fmla="*/ 9809 h 9809"/>
                <a:gd name="connsiteX2" fmla="*/ 8037 w 9920"/>
                <a:gd name="connsiteY2" fmla="*/ 9617 h 9809"/>
                <a:gd name="connsiteX3" fmla="*/ 9920 w 9920"/>
                <a:gd name="connsiteY3" fmla="*/ 0 h 9809"/>
                <a:gd name="connsiteX4" fmla="*/ 1641 w 9920"/>
                <a:gd name="connsiteY4" fmla="*/ 0 h 9809"/>
                <a:gd name="connsiteX0" fmla="*/ 1654 w 12432"/>
                <a:gd name="connsiteY0" fmla="*/ 0 h 10000"/>
                <a:gd name="connsiteX1" fmla="*/ 0 w 12432"/>
                <a:gd name="connsiteY1" fmla="*/ 10000 h 10000"/>
                <a:gd name="connsiteX2" fmla="*/ 8102 w 12432"/>
                <a:gd name="connsiteY2" fmla="*/ 9804 h 10000"/>
                <a:gd name="connsiteX3" fmla="*/ 12432 w 12432"/>
                <a:gd name="connsiteY3" fmla="*/ 0 h 10000"/>
                <a:gd name="connsiteX4" fmla="*/ 1654 w 12432"/>
                <a:gd name="connsiteY4" fmla="*/ 0 h 10000"/>
                <a:gd name="connsiteX0" fmla="*/ 1654 w 12432"/>
                <a:gd name="connsiteY0" fmla="*/ 0 h 10000"/>
                <a:gd name="connsiteX1" fmla="*/ 0 w 12432"/>
                <a:gd name="connsiteY1" fmla="*/ 10000 h 10000"/>
                <a:gd name="connsiteX2" fmla="*/ 9102 w 12432"/>
                <a:gd name="connsiteY2" fmla="*/ 9999 h 10000"/>
                <a:gd name="connsiteX3" fmla="*/ 12432 w 12432"/>
                <a:gd name="connsiteY3" fmla="*/ 0 h 10000"/>
                <a:gd name="connsiteX4" fmla="*/ 1654 w 12432"/>
                <a:gd name="connsiteY4" fmla="*/ 0 h 10000"/>
                <a:gd name="connsiteX0" fmla="*/ 1654 w 12432"/>
                <a:gd name="connsiteY0" fmla="*/ 0 h 10000"/>
                <a:gd name="connsiteX1" fmla="*/ 0 w 12432"/>
                <a:gd name="connsiteY1" fmla="*/ 10000 h 10000"/>
                <a:gd name="connsiteX2" fmla="*/ 9102 w 12432"/>
                <a:gd name="connsiteY2" fmla="*/ 9999 h 10000"/>
                <a:gd name="connsiteX3" fmla="*/ 10914 w 12432"/>
                <a:gd name="connsiteY3" fmla="*/ 23 h 10000"/>
                <a:gd name="connsiteX4" fmla="*/ 12432 w 12432"/>
                <a:gd name="connsiteY4" fmla="*/ 0 h 10000"/>
                <a:gd name="connsiteX5" fmla="*/ 1654 w 12432"/>
                <a:gd name="connsiteY5" fmla="*/ 0 h 10000"/>
                <a:gd name="connsiteX0" fmla="*/ 1654 w 10914"/>
                <a:gd name="connsiteY0" fmla="*/ 0 h 10000"/>
                <a:gd name="connsiteX1" fmla="*/ 0 w 10914"/>
                <a:gd name="connsiteY1" fmla="*/ 10000 h 10000"/>
                <a:gd name="connsiteX2" fmla="*/ 9102 w 10914"/>
                <a:gd name="connsiteY2" fmla="*/ 9999 h 10000"/>
                <a:gd name="connsiteX3" fmla="*/ 10914 w 10914"/>
                <a:gd name="connsiteY3" fmla="*/ 23 h 10000"/>
                <a:gd name="connsiteX4" fmla="*/ 10810 w 10914"/>
                <a:gd name="connsiteY4" fmla="*/ 0 h 10000"/>
                <a:gd name="connsiteX5" fmla="*/ 1654 w 10914"/>
                <a:gd name="connsiteY5" fmla="*/ 0 h 10000"/>
                <a:gd name="connsiteX0" fmla="*/ 1654 w 10914"/>
                <a:gd name="connsiteY0" fmla="*/ 0 h 10000"/>
                <a:gd name="connsiteX1" fmla="*/ 0 w 10914"/>
                <a:gd name="connsiteY1" fmla="*/ 10000 h 10000"/>
                <a:gd name="connsiteX2" fmla="*/ 9102 w 10914"/>
                <a:gd name="connsiteY2" fmla="*/ 9999 h 10000"/>
                <a:gd name="connsiteX3" fmla="*/ 10914 w 10914"/>
                <a:gd name="connsiteY3" fmla="*/ 23 h 10000"/>
                <a:gd name="connsiteX4" fmla="*/ 10810 w 10914"/>
                <a:gd name="connsiteY4" fmla="*/ 0 h 10000"/>
                <a:gd name="connsiteX5" fmla="*/ 1654 w 10914"/>
                <a:gd name="connsiteY5" fmla="*/ 0 h 10000"/>
                <a:gd name="connsiteX0" fmla="*/ 1654 w 10914"/>
                <a:gd name="connsiteY0" fmla="*/ 0 h 10000"/>
                <a:gd name="connsiteX1" fmla="*/ 0 w 10914"/>
                <a:gd name="connsiteY1" fmla="*/ 10000 h 10000"/>
                <a:gd name="connsiteX2" fmla="*/ 9102 w 10914"/>
                <a:gd name="connsiteY2" fmla="*/ 9999 h 10000"/>
                <a:gd name="connsiteX3" fmla="*/ 10914 w 10914"/>
                <a:gd name="connsiteY3" fmla="*/ 23 h 10000"/>
                <a:gd name="connsiteX4" fmla="*/ 10810 w 10914"/>
                <a:gd name="connsiteY4" fmla="*/ 0 h 10000"/>
                <a:gd name="connsiteX5" fmla="*/ 1654 w 10914"/>
                <a:gd name="connsiteY5" fmla="*/ 0 h 10000"/>
                <a:gd name="connsiteX0" fmla="*/ 1654 w 10914"/>
                <a:gd name="connsiteY0" fmla="*/ 0 h 10000"/>
                <a:gd name="connsiteX1" fmla="*/ 0 w 10914"/>
                <a:gd name="connsiteY1" fmla="*/ 10000 h 10000"/>
                <a:gd name="connsiteX2" fmla="*/ 8281 w 10914"/>
                <a:gd name="connsiteY2" fmla="*/ 9945 h 10000"/>
                <a:gd name="connsiteX3" fmla="*/ 10914 w 10914"/>
                <a:gd name="connsiteY3" fmla="*/ 23 h 10000"/>
                <a:gd name="connsiteX4" fmla="*/ 10810 w 10914"/>
                <a:gd name="connsiteY4" fmla="*/ 0 h 10000"/>
                <a:gd name="connsiteX5" fmla="*/ 1654 w 10914"/>
                <a:gd name="connsiteY5" fmla="*/ 0 h 10000"/>
                <a:gd name="connsiteX0" fmla="*/ 1654 w 10810"/>
                <a:gd name="connsiteY0" fmla="*/ 0 h 10000"/>
                <a:gd name="connsiteX1" fmla="*/ 0 w 10810"/>
                <a:gd name="connsiteY1" fmla="*/ 10000 h 10000"/>
                <a:gd name="connsiteX2" fmla="*/ 8281 w 10810"/>
                <a:gd name="connsiteY2" fmla="*/ 9945 h 10000"/>
                <a:gd name="connsiteX3" fmla="*/ 10778 w 10810"/>
                <a:gd name="connsiteY3" fmla="*/ 1270 h 10000"/>
                <a:gd name="connsiteX4" fmla="*/ 10810 w 10810"/>
                <a:gd name="connsiteY4" fmla="*/ 0 h 10000"/>
                <a:gd name="connsiteX5" fmla="*/ 1654 w 10810"/>
                <a:gd name="connsiteY5" fmla="*/ 0 h 10000"/>
                <a:gd name="connsiteX0" fmla="*/ 1654 w 11144"/>
                <a:gd name="connsiteY0" fmla="*/ 0 h 10000"/>
                <a:gd name="connsiteX1" fmla="*/ 0 w 11144"/>
                <a:gd name="connsiteY1" fmla="*/ 10000 h 10000"/>
                <a:gd name="connsiteX2" fmla="*/ 8281 w 11144"/>
                <a:gd name="connsiteY2" fmla="*/ 9945 h 10000"/>
                <a:gd name="connsiteX3" fmla="*/ 10810 w 11144"/>
                <a:gd name="connsiteY3" fmla="*/ 0 h 10000"/>
                <a:gd name="connsiteX4" fmla="*/ 1654 w 11144"/>
                <a:gd name="connsiteY4" fmla="*/ 0 h 10000"/>
                <a:gd name="connsiteX0" fmla="*/ 1654 w 9857"/>
                <a:gd name="connsiteY0" fmla="*/ 0 h 10000"/>
                <a:gd name="connsiteX1" fmla="*/ 0 w 9857"/>
                <a:gd name="connsiteY1" fmla="*/ 10000 h 10000"/>
                <a:gd name="connsiteX2" fmla="*/ 8281 w 9857"/>
                <a:gd name="connsiteY2" fmla="*/ 9945 h 10000"/>
                <a:gd name="connsiteX3" fmla="*/ 9176 w 9857"/>
                <a:gd name="connsiteY3" fmla="*/ 0 h 10000"/>
                <a:gd name="connsiteX4" fmla="*/ 1654 w 9857"/>
                <a:gd name="connsiteY4" fmla="*/ 0 h 10000"/>
                <a:gd name="connsiteX0" fmla="*/ 1678 w 9422"/>
                <a:gd name="connsiteY0" fmla="*/ 0 h 10000"/>
                <a:gd name="connsiteX1" fmla="*/ 0 w 9422"/>
                <a:gd name="connsiteY1" fmla="*/ 10000 h 10000"/>
                <a:gd name="connsiteX2" fmla="*/ 8401 w 9422"/>
                <a:gd name="connsiteY2" fmla="*/ 9945 h 10000"/>
                <a:gd name="connsiteX3" fmla="*/ 9309 w 9422"/>
                <a:gd name="connsiteY3" fmla="*/ 0 h 10000"/>
                <a:gd name="connsiteX4" fmla="*/ 1678 w 9422"/>
                <a:gd name="connsiteY4" fmla="*/ 0 h 10000"/>
                <a:gd name="connsiteX0" fmla="*/ 1781 w 9880"/>
                <a:gd name="connsiteY0" fmla="*/ 0 h 10000"/>
                <a:gd name="connsiteX1" fmla="*/ 0 w 9880"/>
                <a:gd name="connsiteY1" fmla="*/ 10000 h 10000"/>
                <a:gd name="connsiteX2" fmla="*/ 8916 w 9880"/>
                <a:gd name="connsiteY2" fmla="*/ 9945 h 10000"/>
                <a:gd name="connsiteX3" fmla="*/ 9880 w 9880"/>
                <a:gd name="connsiteY3" fmla="*/ 0 h 10000"/>
                <a:gd name="connsiteX4" fmla="*/ 1781 w 9880"/>
                <a:gd name="connsiteY4" fmla="*/ 0 h 10000"/>
                <a:gd name="connsiteX0" fmla="*/ 1803 w 10000"/>
                <a:gd name="connsiteY0" fmla="*/ 0 h 10000"/>
                <a:gd name="connsiteX1" fmla="*/ 0 w 10000"/>
                <a:gd name="connsiteY1" fmla="*/ 10000 h 10000"/>
                <a:gd name="connsiteX2" fmla="*/ 9024 w 10000"/>
                <a:gd name="connsiteY2" fmla="*/ 9945 h 10000"/>
                <a:gd name="connsiteX3" fmla="*/ 10000 w 10000"/>
                <a:gd name="connsiteY3" fmla="*/ 0 h 10000"/>
                <a:gd name="connsiteX4" fmla="*/ 1803 w 10000"/>
                <a:gd name="connsiteY4" fmla="*/ 0 h 10000"/>
                <a:gd name="connsiteX0" fmla="*/ 1803 w 10000"/>
                <a:gd name="connsiteY0" fmla="*/ 0 h 10000"/>
                <a:gd name="connsiteX1" fmla="*/ 0 w 10000"/>
                <a:gd name="connsiteY1" fmla="*/ 10000 h 10000"/>
                <a:gd name="connsiteX2" fmla="*/ 9024 w 10000"/>
                <a:gd name="connsiteY2" fmla="*/ 9945 h 10000"/>
                <a:gd name="connsiteX3" fmla="*/ 10000 w 10000"/>
                <a:gd name="connsiteY3" fmla="*/ 0 h 10000"/>
                <a:gd name="connsiteX4" fmla="*/ 1803 w 10000"/>
                <a:gd name="connsiteY4" fmla="*/ 0 h 10000"/>
                <a:gd name="connsiteX0" fmla="*/ 1803 w 10353"/>
                <a:gd name="connsiteY0" fmla="*/ 0 h 10000"/>
                <a:gd name="connsiteX1" fmla="*/ 0 w 10353"/>
                <a:gd name="connsiteY1" fmla="*/ 10000 h 10000"/>
                <a:gd name="connsiteX2" fmla="*/ 9024 w 10353"/>
                <a:gd name="connsiteY2" fmla="*/ 9945 h 10000"/>
                <a:gd name="connsiteX3" fmla="*/ 10353 w 10353"/>
                <a:gd name="connsiteY3" fmla="*/ 0 h 10000"/>
                <a:gd name="connsiteX4" fmla="*/ 1803 w 10353"/>
                <a:gd name="connsiteY4" fmla="*/ 0 h 10000"/>
                <a:gd name="connsiteX0" fmla="*/ 1803 w 10353"/>
                <a:gd name="connsiteY0" fmla="*/ 0 h 10000"/>
                <a:gd name="connsiteX1" fmla="*/ 0 w 10353"/>
                <a:gd name="connsiteY1" fmla="*/ 10000 h 10000"/>
                <a:gd name="connsiteX2" fmla="*/ 9024 w 10353"/>
                <a:gd name="connsiteY2" fmla="*/ 9945 h 10000"/>
                <a:gd name="connsiteX3" fmla="*/ 10353 w 10353"/>
                <a:gd name="connsiteY3" fmla="*/ 0 h 10000"/>
                <a:gd name="connsiteX4" fmla="*/ 1803 w 10353"/>
                <a:gd name="connsiteY4" fmla="*/ 0 h 10000"/>
                <a:gd name="connsiteX0" fmla="*/ 1803 w 10353"/>
                <a:gd name="connsiteY0" fmla="*/ 0 h 10000"/>
                <a:gd name="connsiteX1" fmla="*/ 0 w 10353"/>
                <a:gd name="connsiteY1" fmla="*/ 10000 h 10000"/>
                <a:gd name="connsiteX2" fmla="*/ 9024 w 10353"/>
                <a:gd name="connsiteY2" fmla="*/ 9945 h 10000"/>
                <a:gd name="connsiteX3" fmla="*/ 10353 w 10353"/>
                <a:gd name="connsiteY3" fmla="*/ 0 h 10000"/>
                <a:gd name="connsiteX4" fmla="*/ 1803 w 10353"/>
                <a:gd name="connsiteY4" fmla="*/ 0 h 10000"/>
                <a:gd name="connsiteX0" fmla="*/ 1803 w 10353"/>
                <a:gd name="connsiteY0" fmla="*/ 0 h 10000"/>
                <a:gd name="connsiteX1" fmla="*/ 0 w 10353"/>
                <a:gd name="connsiteY1" fmla="*/ 10000 h 10000"/>
                <a:gd name="connsiteX2" fmla="*/ 9024 w 10353"/>
                <a:gd name="connsiteY2" fmla="*/ 9945 h 10000"/>
                <a:gd name="connsiteX3" fmla="*/ 10353 w 10353"/>
                <a:gd name="connsiteY3" fmla="*/ 0 h 10000"/>
                <a:gd name="connsiteX4" fmla="*/ 1803 w 10353"/>
                <a:gd name="connsiteY4" fmla="*/ 0 h 10000"/>
                <a:gd name="connsiteX0" fmla="*/ 1803 w 10829"/>
                <a:gd name="connsiteY0" fmla="*/ 54 h 10054"/>
                <a:gd name="connsiteX1" fmla="*/ 0 w 10829"/>
                <a:gd name="connsiteY1" fmla="*/ 10054 h 10054"/>
                <a:gd name="connsiteX2" fmla="*/ 9024 w 10829"/>
                <a:gd name="connsiteY2" fmla="*/ 9999 h 10054"/>
                <a:gd name="connsiteX3" fmla="*/ 10829 w 10829"/>
                <a:gd name="connsiteY3" fmla="*/ 0 h 10054"/>
                <a:gd name="connsiteX4" fmla="*/ 1803 w 10829"/>
                <a:gd name="connsiteY4" fmla="*/ 54 h 10054"/>
                <a:gd name="connsiteX0" fmla="*/ 1803 w 10829"/>
                <a:gd name="connsiteY0" fmla="*/ 54 h 10054"/>
                <a:gd name="connsiteX1" fmla="*/ 0 w 10829"/>
                <a:gd name="connsiteY1" fmla="*/ 10054 h 10054"/>
                <a:gd name="connsiteX2" fmla="*/ 9024 w 10829"/>
                <a:gd name="connsiteY2" fmla="*/ 9999 h 10054"/>
                <a:gd name="connsiteX3" fmla="*/ 10829 w 10829"/>
                <a:gd name="connsiteY3" fmla="*/ 0 h 10054"/>
                <a:gd name="connsiteX4" fmla="*/ 1803 w 10829"/>
                <a:gd name="connsiteY4" fmla="*/ 54 h 10054"/>
                <a:gd name="connsiteX0" fmla="*/ 1803 w 10829"/>
                <a:gd name="connsiteY0" fmla="*/ 54 h 10054"/>
                <a:gd name="connsiteX1" fmla="*/ 0 w 10829"/>
                <a:gd name="connsiteY1" fmla="*/ 10054 h 10054"/>
                <a:gd name="connsiteX2" fmla="*/ 9024 w 10829"/>
                <a:gd name="connsiteY2" fmla="*/ 9999 h 10054"/>
                <a:gd name="connsiteX3" fmla="*/ 10829 w 10829"/>
                <a:gd name="connsiteY3" fmla="*/ 0 h 10054"/>
                <a:gd name="connsiteX4" fmla="*/ 1803 w 10829"/>
                <a:gd name="connsiteY4" fmla="*/ 54 h 1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29" h="10054">
                  <a:moveTo>
                    <a:pt x="1803" y="54"/>
                  </a:moveTo>
                  <a:lnTo>
                    <a:pt x="0" y="10054"/>
                  </a:lnTo>
                  <a:lnTo>
                    <a:pt x="9024" y="9999"/>
                  </a:lnTo>
                  <a:cubicBezTo>
                    <a:pt x="9780" y="5894"/>
                    <a:pt x="10425" y="1983"/>
                    <a:pt x="10829" y="0"/>
                  </a:cubicBezTo>
                  <a:lnTo>
                    <a:pt x="1803" y="54"/>
                  </a:lnTo>
                  <a:close/>
                </a:path>
              </a:pathLst>
            </a:custGeom>
            <a:solidFill>
              <a:srgbClr val="B4D2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14" name="Freeform 2938">
              <a:extLst>
                <a:ext uri="{FF2B5EF4-FFF2-40B4-BE49-F238E27FC236}">
                  <a16:creationId xmlns:a16="http://schemas.microsoft.com/office/drawing/2014/main" id="{BD923C0C-2217-42A1-B0CD-6272696AE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572" y="3837275"/>
              <a:ext cx="1504319" cy="228918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0" y="241"/>
                </a:cxn>
                <a:cxn ang="0">
                  <a:pos x="952" y="241"/>
                </a:cxn>
                <a:cxn ang="0">
                  <a:pos x="1193" y="0"/>
                </a:cxn>
                <a:cxn ang="0">
                  <a:pos x="241" y="0"/>
                </a:cxn>
              </a:cxnLst>
              <a:rect l="0" t="0" r="r" b="b"/>
              <a:pathLst>
                <a:path w="1193" h="241">
                  <a:moveTo>
                    <a:pt x="241" y="0"/>
                  </a:moveTo>
                  <a:lnTo>
                    <a:pt x="0" y="241"/>
                  </a:lnTo>
                  <a:lnTo>
                    <a:pt x="952" y="241"/>
                  </a:lnTo>
                  <a:lnTo>
                    <a:pt x="1193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15" name="Freeform 2939">
              <a:extLst>
                <a:ext uri="{FF2B5EF4-FFF2-40B4-BE49-F238E27FC236}">
                  <a16:creationId xmlns:a16="http://schemas.microsoft.com/office/drawing/2014/main" id="{F2F085BE-A61A-463B-9A6F-2B826FCDE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439" y="4068092"/>
              <a:ext cx="1211777" cy="949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952" y="10"/>
                </a:cxn>
                <a:cxn ang="0">
                  <a:pos x="961" y="0"/>
                </a:cxn>
                <a:cxn ang="0">
                  <a:pos x="9" y="0"/>
                </a:cxn>
              </a:cxnLst>
              <a:rect l="0" t="0" r="r" b="b"/>
              <a:pathLst>
                <a:path w="961" h="10">
                  <a:moveTo>
                    <a:pt x="9" y="0"/>
                  </a:moveTo>
                  <a:lnTo>
                    <a:pt x="0" y="10"/>
                  </a:lnTo>
                  <a:lnTo>
                    <a:pt x="952" y="10"/>
                  </a:lnTo>
                  <a:lnTo>
                    <a:pt x="96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16" name="Freeform 2983">
              <a:extLst>
                <a:ext uri="{FF2B5EF4-FFF2-40B4-BE49-F238E27FC236}">
                  <a16:creationId xmlns:a16="http://schemas.microsoft.com/office/drawing/2014/main" id="{6D923088-00E5-4335-838F-1F9A311B0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745" y="4061444"/>
              <a:ext cx="1215560" cy="949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954" y="10"/>
                </a:cxn>
                <a:cxn ang="0">
                  <a:pos x="964" y="0"/>
                </a:cxn>
                <a:cxn ang="0">
                  <a:pos x="9" y="0"/>
                </a:cxn>
              </a:cxnLst>
              <a:rect l="0" t="0" r="r" b="b"/>
              <a:pathLst>
                <a:path w="964" h="10">
                  <a:moveTo>
                    <a:pt x="9" y="0"/>
                  </a:moveTo>
                  <a:lnTo>
                    <a:pt x="0" y="10"/>
                  </a:lnTo>
                  <a:lnTo>
                    <a:pt x="954" y="10"/>
                  </a:lnTo>
                  <a:lnTo>
                    <a:pt x="96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17" name="Freeform 2984">
              <a:extLst>
                <a:ext uri="{FF2B5EF4-FFF2-40B4-BE49-F238E27FC236}">
                  <a16:creationId xmlns:a16="http://schemas.microsoft.com/office/drawing/2014/main" id="{AF6388CD-C1F6-442E-B584-8860A4555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634" y="3835376"/>
              <a:ext cx="1211777" cy="85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9"/>
                </a:cxn>
                <a:cxn ang="0">
                  <a:pos x="952" y="9"/>
                </a:cxn>
                <a:cxn ang="0">
                  <a:pos x="961" y="0"/>
                </a:cxn>
                <a:cxn ang="0">
                  <a:pos x="9" y="0"/>
                </a:cxn>
              </a:cxnLst>
              <a:rect l="0" t="0" r="r" b="b"/>
              <a:pathLst>
                <a:path w="961" h="9">
                  <a:moveTo>
                    <a:pt x="9" y="0"/>
                  </a:moveTo>
                  <a:lnTo>
                    <a:pt x="0" y="9"/>
                  </a:lnTo>
                  <a:lnTo>
                    <a:pt x="952" y="9"/>
                  </a:lnTo>
                  <a:lnTo>
                    <a:pt x="96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18" name="Freeform 2939">
              <a:extLst>
                <a:ext uri="{FF2B5EF4-FFF2-40B4-BE49-F238E27FC236}">
                  <a16:creationId xmlns:a16="http://schemas.microsoft.com/office/drawing/2014/main" id="{AD0C62CF-99A7-4049-849A-412B4E1AE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163" y="4068092"/>
              <a:ext cx="1046246" cy="949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952" y="10"/>
                </a:cxn>
                <a:cxn ang="0">
                  <a:pos x="961" y="0"/>
                </a:cxn>
                <a:cxn ang="0">
                  <a:pos x="9" y="0"/>
                </a:cxn>
              </a:cxnLst>
              <a:rect l="0" t="0" r="r" b="b"/>
              <a:pathLst>
                <a:path w="961" h="10">
                  <a:moveTo>
                    <a:pt x="9" y="0"/>
                  </a:moveTo>
                  <a:lnTo>
                    <a:pt x="0" y="10"/>
                  </a:lnTo>
                  <a:lnTo>
                    <a:pt x="952" y="10"/>
                  </a:lnTo>
                  <a:lnTo>
                    <a:pt x="96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19" name="Freeform 2983">
              <a:extLst>
                <a:ext uri="{FF2B5EF4-FFF2-40B4-BE49-F238E27FC236}">
                  <a16:creationId xmlns:a16="http://schemas.microsoft.com/office/drawing/2014/main" id="{6578E9C8-DCA8-4DE0-A3C4-C63B5811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606" y="4061444"/>
              <a:ext cx="1049513" cy="949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954" y="10"/>
                </a:cxn>
                <a:cxn ang="0">
                  <a:pos x="964" y="0"/>
                </a:cxn>
                <a:cxn ang="0">
                  <a:pos x="9" y="0"/>
                </a:cxn>
              </a:cxnLst>
              <a:rect l="0" t="0" r="r" b="b"/>
              <a:pathLst>
                <a:path w="964" h="10">
                  <a:moveTo>
                    <a:pt x="9" y="0"/>
                  </a:moveTo>
                  <a:lnTo>
                    <a:pt x="0" y="10"/>
                  </a:lnTo>
                  <a:lnTo>
                    <a:pt x="954" y="10"/>
                  </a:lnTo>
                  <a:lnTo>
                    <a:pt x="96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20" name="Freeform 2984">
              <a:extLst>
                <a:ext uri="{FF2B5EF4-FFF2-40B4-BE49-F238E27FC236}">
                  <a16:creationId xmlns:a16="http://schemas.microsoft.com/office/drawing/2014/main" id="{E1A87482-8BCC-45A2-B3A1-77AC1BA8B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984" y="3835376"/>
              <a:ext cx="1046246" cy="854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9"/>
                </a:cxn>
                <a:cxn ang="0">
                  <a:pos x="952" y="9"/>
                </a:cxn>
                <a:cxn ang="0">
                  <a:pos x="961" y="0"/>
                </a:cxn>
                <a:cxn ang="0">
                  <a:pos x="9" y="0"/>
                </a:cxn>
              </a:cxnLst>
              <a:rect l="0" t="0" r="r" b="b"/>
              <a:pathLst>
                <a:path w="961" h="9">
                  <a:moveTo>
                    <a:pt x="9" y="0"/>
                  </a:moveTo>
                  <a:lnTo>
                    <a:pt x="0" y="9"/>
                  </a:lnTo>
                  <a:lnTo>
                    <a:pt x="952" y="9"/>
                  </a:lnTo>
                  <a:lnTo>
                    <a:pt x="96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21" name="Freeform 2825">
              <a:extLst>
                <a:ext uri="{FF2B5EF4-FFF2-40B4-BE49-F238E27FC236}">
                  <a16:creationId xmlns:a16="http://schemas.microsoft.com/office/drawing/2014/main" id="{3774F589-AF4C-456E-AED7-94A8EB297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3" y="3997405"/>
              <a:ext cx="693824" cy="177041"/>
            </a:xfrm>
            <a:custGeom>
              <a:avLst/>
              <a:gdLst>
                <a:gd name="connsiteX0" fmla="*/ 4077 w 7680"/>
                <a:gd name="connsiteY0" fmla="*/ 0 h 10000"/>
                <a:gd name="connsiteX1" fmla="*/ 1779 w 7680"/>
                <a:gd name="connsiteY1" fmla="*/ 5635 h 10000"/>
                <a:gd name="connsiteX2" fmla="*/ 4685 w 7680"/>
                <a:gd name="connsiteY2" fmla="*/ 5635 h 10000"/>
                <a:gd name="connsiteX3" fmla="*/ 4122 w 7680"/>
                <a:gd name="connsiteY3" fmla="*/ 7017 h 10000"/>
                <a:gd name="connsiteX4" fmla="*/ 4122 w 7680"/>
                <a:gd name="connsiteY4" fmla="*/ 7017 h 10000"/>
                <a:gd name="connsiteX5" fmla="*/ 3153 w 7680"/>
                <a:gd name="connsiteY5" fmla="*/ 8066 h 10000"/>
                <a:gd name="connsiteX6" fmla="*/ 3018 w 7680"/>
                <a:gd name="connsiteY6" fmla="*/ 8066 h 10000"/>
                <a:gd name="connsiteX7" fmla="*/ 788 w 7680"/>
                <a:gd name="connsiteY7" fmla="*/ 8066 h 10000"/>
                <a:gd name="connsiteX8" fmla="*/ 0 w 7680"/>
                <a:gd name="connsiteY8" fmla="*/ 10000 h 10000"/>
                <a:gd name="connsiteX9" fmla="*/ 3806 w 7680"/>
                <a:gd name="connsiteY9" fmla="*/ 10000 h 10000"/>
                <a:gd name="connsiteX10" fmla="*/ 4730 w 7680"/>
                <a:gd name="connsiteY10" fmla="*/ 9006 h 10000"/>
                <a:gd name="connsiteX11" fmla="*/ 6081 w 7680"/>
                <a:gd name="connsiteY11" fmla="*/ 5635 h 10000"/>
                <a:gd name="connsiteX12" fmla="*/ 7680 w 7680"/>
                <a:gd name="connsiteY12" fmla="*/ 5635 h 10000"/>
                <a:gd name="connsiteX13" fmla="*/ 4077 w 7680"/>
                <a:gd name="connsiteY13" fmla="*/ 0 h 10000"/>
                <a:gd name="connsiteX0" fmla="*/ 10000 w 10000"/>
                <a:gd name="connsiteY0" fmla="*/ 0 h 4365"/>
                <a:gd name="connsiteX1" fmla="*/ 2316 w 10000"/>
                <a:gd name="connsiteY1" fmla="*/ 0 h 4365"/>
                <a:gd name="connsiteX2" fmla="*/ 6100 w 10000"/>
                <a:gd name="connsiteY2" fmla="*/ 0 h 4365"/>
                <a:gd name="connsiteX3" fmla="*/ 5367 w 10000"/>
                <a:gd name="connsiteY3" fmla="*/ 1382 h 4365"/>
                <a:gd name="connsiteX4" fmla="*/ 5367 w 10000"/>
                <a:gd name="connsiteY4" fmla="*/ 1382 h 4365"/>
                <a:gd name="connsiteX5" fmla="*/ 4105 w 10000"/>
                <a:gd name="connsiteY5" fmla="*/ 2431 h 4365"/>
                <a:gd name="connsiteX6" fmla="*/ 3930 w 10000"/>
                <a:gd name="connsiteY6" fmla="*/ 2431 h 4365"/>
                <a:gd name="connsiteX7" fmla="*/ 1026 w 10000"/>
                <a:gd name="connsiteY7" fmla="*/ 2431 h 4365"/>
                <a:gd name="connsiteX8" fmla="*/ 0 w 10000"/>
                <a:gd name="connsiteY8" fmla="*/ 4365 h 4365"/>
                <a:gd name="connsiteX9" fmla="*/ 4956 w 10000"/>
                <a:gd name="connsiteY9" fmla="*/ 4365 h 4365"/>
                <a:gd name="connsiteX10" fmla="*/ 6159 w 10000"/>
                <a:gd name="connsiteY10" fmla="*/ 3371 h 4365"/>
                <a:gd name="connsiteX11" fmla="*/ 7918 w 10000"/>
                <a:gd name="connsiteY11" fmla="*/ 0 h 4365"/>
                <a:gd name="connsiteX12" fmla="*/ 10000 w 10000"/>
                <a:gd name="connsiteY12" fmla="*/ 0 h 4365"/>
                <a:gd name="connsiteX0" fmla="*/ 10000 w 10000"/>
                <a:gd name="connsiteY0" fmla="*/ 0 h 10000"/>
                <a:gd name="connsiteX1" fmla="*/ 6100 w 10000"/>
                <a:gd name="connsiteY1" fmla="*/ 0 h 10000"/>
                <a:gd name="connsiteX2" fmla="*/ 5367 w 10000"/>
                <a:gd name="connsiteY2" fmla="*/ 3166 h 10000"/>
                <a:gd name="connsiteX3" fmla="*/ 5367 w 10000"/>
                <a:gd name="connsiteY3" fmla="*/ 3166 h 10000"/>
                <a:gd name="connsiteX4" fmla="*/ 4105 w 10000"/>
                <a:gd name="connsiteY4" fmla="*/ 5569 h 10000"/>
                <a:gd name="connsiteX5" fmla="*/ 3930 w 10000"/>
                <a:gd name="connsiteY5" fmla="*/ 5569 h 10000"/>
                <a:gd name="connsiteX6" fmla="*/ 1026 w 10000"/>
                <a:gd name="connsiteY6" fmla="*/ 5569 h 10000"/>
                <a:gd name="connsiteX7" fmla="*/ 0 w 10000"/>
                <a:gd name="connsiteY7" fmla="*/ 10000 h 10000"/>
                <a:gd name="connsiteX8" fmla="*/ 4956 w 10000"/>
                <a:gd name="connsiteY8" fmla="*/ 10000 h 10000"/>
                <a:gd name="connsiteX9" fmla="*/ 6159 w 10000"/>
                <a:gd name="connsiteY9" fmla="*/ 7723 h 10000"/>
                <a:gd name="connsiteX10" fmla="*/ 7918 w 10000"/>
                <a:gd name="connsiteY10" fmla="*/ 0 h 10000"/>
                <a:gd name="connsiteX11" fmla="*/ 10000 w 10000"/>
                <a:gd name="connsiteY11" fmla="*/ 0 h 10000"/>
                <a:gd name="connsiteX0" fmla="*/ 7918 w 7918"/>
                <a:gd name="connsiteY0" fmla="*/ 0 h 10000"/>
                <a:gd name="connsiteX1" fmla="*/ 6100 w 7918"/>
                <a:gd name="connsiteY1" fmla="*/ 0 h 10000"/>
                <a:gd name="connsiteX2" fmla="*/ 5367 w 7918"/>
                <a:gd name="connsiteY2" fmla="*/ 3166 h 10000"/>
                <a:gd name="connsiteX3" fmla="*/ 5367 w 7918"/>
                <a:gd name="connsiteY3" fmla="*/ 3166 h 10000"/>
                <a:gd name="connsiteX4" fmla="*/ 4105 w 7918"/>
                <a:gd name="connsiteY4" fmla="*/ 5569 h 10000"/>
                <a:gd name="connsiteX5" fmla="*/ 3930 w 7918"/>
                <a:gd name="connsiteY5" fmla="*/ 5569 h 10000"/>
                <a:gd name="connsiteX6" fmla="*/ 1026 w 7918"/>
                <a:gd name="connsiteY6" fmla="*/ 5569 h 10000"/>
                <a:gd name="connsiteX7" fmla="*/ 0 w 7918"/>
                <a:gd name="connsiteY7" fmla="*/ 10000 h 10000"/>
                <a:gd name="connsiteX8" fmla="*/ 4956 w 7918"/>
                <a:gd name="connsiteY8" fmla="*/ 10000 h 10000"/>
                <a:gd name="connsiteX9" fmla="*/ 6159 w 7918"/>
                <a:gd name="connsiteY9" fmla="*/ 7723 h 10000"/>
                <a:gd name="connsiteX10" fmla="*/ 7918 w 7918"/>
                <a:gd name="connsiteY1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18" h="10000">
                  <a:moveTo>
                    <a:pt x="7918" y="0"/>
                  </a:moveTo>
                  <a:lnTo>
                    <a:pt x="6100" y="0"/>
                  </a:lnTo>
                  <a:lnTo>
                    <a:pt x="5367" y="3166"/>
                  </a:lnTo>
                  <a:lnTo>
                    <a:pt x="5367" y="3166"/>
                  </a:lnTo>
                  <a:cubicBezTo>
                    <a:pt x="5014" y="4557"/>
                    <a:pt x="4576" y="5443"/>
                    <a:pt x="4105" y="5569"/>
                  </a:cubicBezTo>
                  <a:lnTo>
                    <a:pt x="3930" y="5569"/>
                  </a:lnTo>
                  <a:lnTo>
                    <a:pt x="1026" y="5569"/>
                  </a:lnTo>
                  <a:lnTo>
                    <a:pt x="0" y="10000"/>
                  </a:lnTo>
                  <a:lnTo>
                    <a:pt x="4956" y="10000"/>
                  </a:lnTo>
                  <a:cubicBezTo>
                    <a:pt x="5426" y="9874"/>
                    <a:pt x="5836" y="8987"/>
                    <a:pt x="6159" y="7723"/>
                  </a:cubicBezTo>
                  <a:lnTo>
                    <a:pt x="7918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22" name="Freeform 2828">
              <a:extLst>
                <a:ext uri="{FF2B5EF4-FFF2-40B4-BE49-F238E27FC236}">
                  <a16:creationId xmlns:a16="http://schemas.microsoft.com/office/drawing/2014/main" id="{6D233DF2-6AAD-4E2F-AA71-28CCDD23C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289" y="4072620"/>
              <a:ext cx="639614" cy="113225"/>
            </a:xfrm>
            <a:custGeom>
              <a:avLst/>
              <a:gdLst>
                <a:gd name="connsiteX0" fmla="*/ 7971 w 9884"/>
                <a:gd name="connsiteY0" fmla="*/ 0 h 10000"/>
                <a:gd name="connsiteX1" fmla="*/ 7942 w 9884"/>
                <a:gd name="connsiteY1" fmla="*/ 120 h 10000"/>
                <a:gd name="connsiteX2" fmla="*/ 6203 w 9884"/>
                <a:gd name="connsiteY2" fmla="*/ 7349 h 10000"/>
                <a:gd name="connsiteX3" fmla="*/ 5043 w 9884"/>
                <a:gd name="connsiteY3" fmla="*/ 9518 h 10000"/>
                <a:gd name="connsiteX4" fmla="*/ 116 w 9884"/>
                <a:gd name="connsiteY4" fmla="*/ 9518 h 10000"/>
                <a:gd name="connsiteX5" fmla="*/ 0 w 9884"/>
                <a:gd name="connsiteY5" fmla="*/ 10000 h 10000"/>
                <a:gd name="connsiteX6" fmla="*/ 5043 w 9884"/>
                <a:gd name="connsiteY6" fmla="*/ 10000 h 10000"/>
                <a:gd name="connsiteX7" fmla="*/ 5043 w 9884"/>
                <a:gd name="connsiteY7" fmla="*/ 10000 h 10000"/>
                <a:gd name="connsiteX8" fmla="*/ 6290 w 9884"/>
                <a:gd name="connsiteY8" fmla="*/ 7711 h 10000"/>
                <a:gd name="connsiteX9" fmla="*/ 6290 w 9884"/>
                <a:gd name="connsiteY9" fmla="*/ 7711 h 10000"/>
                <a:gd name="connsiteX10" fmla="*/ 8000 w 9884"/>
                <a:gd name="connsiteY10" fmla="*/ 482 h 10000"/>
                <a:gd name="connsiteX11" fmla="*/ 9884 w 9884"/>
                <a:gd name="connsiteY11" fmla="*/ 482 h 10000"/>
                <a:gd name="connsiteX12" fmla="*/ 7971 w 9884"/>
                <a:gd name="connsiteY12" fmla="*/ 0 h 10000"/>
                <a:gd name="connsiteX0" fmla="*/ 8065 w 8094"/>
                <a:gd name="connsiteY0" fmla="*/ 0 h 10000"/>
                <a:gd name="connsiteX1" fmla="*/ 8035 w 8094"/>
                <a:gd name="connsiteY1" fmla="*/ 120 h 10000"/>
                <a:gd name="connsiteX2" fmla="*/ 6276 w 8094"/>
                <a:gd name="connsiteY2" fmla="*/ 7349 h 10000"/>
                <a:gd name="connsiteX3" fmla="*/ 5102 w 8094"/>
                <a:gd name="connsiteY3" fmla="*/ 9518 h 10000"/>
                <a:gd name="connsiteX4" fmla="*/ 117 w 8094"/>
                <a:gd name="connsiteY4" fmla="*/ 9518 h 10000"/>
                <a:gd name="connsiteX5" fmla="*/ 0 w 8094"/>
                <a:gd name="connsiteY5" fmla="*/ 10000 h 10000"/>
                <a:gd name="connsiteX6" fmla="*/ 5102 w 8094"/>
                <a:gd name="connsiteY6" fmla="*/ 10000 h 10000"/>
                <a:gd name="connsiteX7" fmla="*/ 5102 w 8094"/>
                <a:gd name="connsiteY7" fmla="*/ 10000 h 10000"/>
                <a:gd name="connsiteX8" fmla="*/ 6364 w 8094"/>
                <a:gd name="connsiteY8" fmla="*/ 7711 h 10000"/>
                <a:gd name="connsiteX9" fmla="*/ 6364 w 8094"/>
                <a:gd name="connsiteY9" fmla="*/ 7711 h 10000"/>
                <a:gd name="connsiteX10" fmla="*/ 8094 w 8094"/>
                <a:gd name="connsiteY10" fmla="*/ 482 h 10000"/>
                <a:gd name="connsiteX11" fmla="*/ 8065 w 8094"/>
                <a:gd name="connsiteY11" fmla="*/ 0 h 10000"/>
                <a:gd name="connsiteX0" fmla="*/ 9964 w 10000"/>
                <a:gd name="connsiteY0" fmla="*/ 0 h 10000"/>
                <a:gd name="connsiteX1" fmla="*/ 9927 w 10000"/>
                <a:gd name="connsiteY1" fmla="*/ 120 h 10000"/>
                <a:gd name="connsiteX2" fmla="*/ 8978 w 10000"/>
                <a:gd name="connsiteY2" fmla="*/ 3277 h 10000"/>
                <a:gd name="connsiteX3" fmla="*/ 7754 w 10000"/>
                <a:gd name="connsiteY3" fmla="*/ 7349 h 10000"/>
                <a:gd name="connsiteX4" fmla="*/ 6303 w 10000"/>
                <a:gd name="connsiteY4" fmla="*/ 9518 h 10000"/>
                <a:gd name="connsiteX5" fmla="*/ 145 w 10000"/>
                <a:gd name="connsiteY5" fmla="*/ 9518 h 10000"/>
                <a:gd name="connsiteX6" fmla="*/ 0 w 10000"/>
                <a:gd name="connsiteY6" fmla="*/ 10000 h 10000"/>
                <a:gd name="connsiteX7" fmla="*/ 6303 w 10000"/>
                <a:gd name="connsiteY7" fmla="*/ 10000 h 10000"/>
                <a:gd name="connsiteX8" fmla="*/ 6303 w 10000"/>
                <a:gd name="connsiteY8" fmla="*/ 10000 h 10000"/>
                <a:gd name="connsiteX9" fmla="*/ 7863 w 10000"/>
                <a:gd name="connsiteY9" fmla="*/ 7711 h 10000"/>
                <a:gd name="connsiteX10" fmla="*/ 7863 w 10000"/>
                <a:gd name="connsiteY10" fmla="*/ 7711 h 10000"/>
                <a:gd name="connsiteX11" fmla="*/ 10000 w 10000"/>
                <a:gd name="connsiteY11" fmla="*/ 482 h 10000"/>
                <a:gd name="connsiteX12" fmla="*/ 9964 w 10000"/>
                <a:gd name="connsiteY12" fmla="*/ 0 h 10000"/>
                <a:gd name="connsiteX0" fmla="*/ 9964 w 10000"/>
                <a:gd name="connsiteY0" fmla="*/ 0 h 10000"/>
                <a:gd name="connsiteX1" fmla="*/ 9927 w 10000"/>
                <a:gd name="connsiteY1" fmla="*/ 120 h 10000"/>
                <a:gd name="connsiteX2" fmla="*/ 8978 w 10000"/>
                <a:gd name="connsiteY2" fmla="*/ 3277 h 10000"/>
                <a:gd name="connsiteX3" fmla="*/ 7754 w 10000"/>
                <a:gd name="connsiteY3" fmla="*/ 7349 h 10000"/>
                <a:gd name="connsiteX4" fmla="*/ 6303 w 10000"/>
                <a:gd name="connsiteY4" fmla="*/ 9518 h 10000"/>
                <a:gd name="connsiteX5" fmla="*/ 145 w 10000"/>
                <a:gd name="connsiteY5" fmla="*/ 9518 h 10000"/>
                <a:gd name="connsiteX6" fmla="*/ 0 w 10000"/>
                <a:gd name="connsiteY6" fmla="*/ 10000 h 10000"/>
                <a:gd name="connsiteX7" fmla="*/ 6303 w 10000"/>
                <a:gd name="connsiteY7" fmla="*/ 10000 h 10000"/>
                <a:gd name="connsiteX8" fmla="*/ 6303 w 10000"/>
                <a:gd name="connsiteY8" fmla="*/ 10000 h 10000"/>
                <a:gd name="connsiteX9" fmla="*/ 7863 w 10000"/>
                <a:gd name="connsiteY9" fmla="*/ 7711 h 10000"/>
                <a:gd name="connsiteX10" fmla="*/ 7863 w 10000"/>
                <a:gd name="connsiteY10" fmla="*/ 7711 h 10000"/>
                <a:gd name="connsiteX11" fmla="*/ 9146 w 10000"/>
                <a:gd name="connsiteY11" fmla="*/ 3405 h 10000"/>
                <a:gd name="connsiteX12" fmla="*/ 10000 w 10000"/>
                <a:gd name="connsiteY12" fmla="*/ 482 h 10000"/>
                <a:gd name="connsiteX13" fmla="*/ 9964 w 10000"/>
                <a:gd name="connsiteY13" fmla="*/ 0 h 10000"/>
                <a:gd name="connsiteX0" fmla="*/ 9964 w 9964"/>
                <a:gd name="connsiteY0" fmla="*/ 0 h 10000"/>
                <a:gd name="connsiteX1" fmla="*/ 9927 w 9964"/>
                <a:gd name="connsiteY1" fmla="*/ 120 h 10000"/>
                <a:gd name="connsiteX2" fmla="*/ 8978 w 9964"/>
                <a:gd name="connsiteY2" fmla="*/ 3277 h 10000"/>
                <a:gd name="connsiteX3" fmla="*/ 7754 w 9964"/>
                <a:gd name="connsiteY3" fmla="*/ 7349 h 10000"/>
                <a:gd name="connsiteX4" fmla="*/ 6303 w 9964"/>
                <a:gd name="connsiteY4" fmla="*/ 9518 h 10000"/>
                <a:gd name="connsiteX5" fmla="*/ 145 w 9964"/>
                <a:gd name="connsiteY5" fmla="*/ 9518 h 10000"/>
                <a:gd name="connsiteX6" fmla="*/ 0 w 9964"/>
                <a:gd name="connsiteY6" fmla="*/ 10000 h 10000"/>
                <a:gd name="connsiteX7" fmla="*/ 6303 w 9964"/>
                <a:gd name="connsiteY7" fmla="*/ 10000 h 10000"/>
                <a:gd name="connsiteX8" fmla="*/ 6303 w 9964"/>
                <a:gd name="connsiteY8" fmla="*/ 10000 h 10000"/>
                <a:gd name="connsiteX9" fmla="*/ 7863 w 9964"/>
                <a:gd name="connsiteY9" fmla="*/ 7711 h 10000"/>
                <a:gd name="connsiteX10" fmla="*/ 7863 w 9964"/>
                <a:gd name="connsiteY10" fmla="*/ 7711 h 10000"/>
                <a:gd name="connsiteX11" fmla="*/ 9146 w 9964"/>
                <a:gd name="connsiteY11" fmla="*/ 3405 h 10000"/>
                <a:gd name="connsiteX12" fmla="*/ 9964 w 9964"/>
                <a:gd name="connsiteY12" fmla="*/ 0 h 10000"/>
                <a:gd name="connsiteX0" fmla="*/ 9179 w 9963"/>
                <a:gd name="connsiteY0" fmla="*/ 3285 h 9880"/>
                <a:gd name="connsiteX1" fmla="*/ 9963 w 9963"/>
                <a:gd name="connsiteY1" fmla="*/ 0 h 9880"/>
                <a:gd name="connsiteX2" fmla="*/ 9010 w 9963"/>
                <a:gd name="connsiteY2" fmla="*/ 3157 h 9880"/>
                <a:gd name="connsiteX3" fmla="*/ 7782 w 9963"/>
                <a:gd name="connsiteY3" fmla="*/ 7229 h 9880"/>
                <a:gd name="connsiteX4" fmla="*/ 6326 w 9963"/>
                <a:gd name="connsiteY4" fmla="*/ 9398 h 9880"/>
                <a:gd name="connsiteX5" fmla="*/ 146 w 9963"/>
                <a:gd name="connsiteY5" fmla="*/ 9398 h 9880"/>
                <a:gd name="connsiteX6" fmla="*/ 0 w 9963"/>
                <a:gd name="connsiteY6" fmla="*/ 9880 h 9880"/>
                <a:gd name="connsiteX7" fmla="*/ 6326 w 9963"/>
                <a:gd name="connsiteY7" fmla="*/ 9880 h 9880"/>
                <a:gd name="connsiteX8" fmla="*/ 6326 w 9963"/>
                <a:gd name="connsiteY8" fmla="*/ 9880 h 9880"/>
                <a:gd name="connsiteX9" fmla="*/ 7891 w 9963"/>
                <a:gd name="connsiteY9" fmla="*/ 7591 h 9880"/>
                <a:gd name="connsiteX10" fmla="*/ 7891 w 9963"/>
                <a:gd name="connsiteY10" fmla="*/ 7591 h 9880"/>
                <a:gd name="connsiteX11" fmla="*/ 9179 w 9963"/>
                <a:gd name="connsiteY11" fmla="*/ 3285 h 9880"/>
                <a:gd name="connsiteX0" fmla="*/ 9213 w 9213"/>
                <a:gd name="connsiteY0" fmla="*/ 130 h 6805"/>
                <a:gd name="connsiteX1" fmla="*/ 9043 w 9213"/>
                <a:gd name="connsiteY1" fmla="*/ 0 h 6805"/>
                <a:gd name="connsiteX2" fmla="*/ 7811 w 9213"/>
                <a:gd name="connsiteY2" fmla="*/ 4122 h 6805"/>
                <a:gd name="connsiteX3" fmla="*/ 6349 w 9213"/>
                <a:gd name="connsiteY3" fmla="*/ 6317 h 6805"/>
                <a:gd name="connsiteX4" fmla="*/ 147 w 9213"/>
                <a:gd name="connsiteY4" fmla="*/ 6317 h 6805"/>
                <a:gd name="connsiteX5" fmla="*/ 0 w 9213"/>
                <a:gd name="connsiteY5" fmla="*/ 6805 h 6805"/>
                <a:gd name="connsiteX6" fmla="*/ 6349 w 9213"/>
                <a:gd name="connsiteY6" fmla="*/ 6805 h 6805"/>
                <a:gd name="connsiteX7" fmla="*/ 6349 w 9213"/>
                <a:gd name="connsiteY7" fmla="*/ 6805 h 6805"/>
                <a:gd name="connsiteX8" fmla="*/ 7920 w 9213"/>
                <a:gd name="connsiteY8" fmla="*/ 4488 h 6805"/>
                <a:gd name="connsiteX9" fmla="*/ 7920 w 9213"/>
                <a:gd name="connsiteY9" fmla="*/ 4488 h 6805"/>
                <a:gd name="connsiteX10" fmla="*/ 9213 w 9213"/>
                <a:gd name="connsiteY10" fmla="*/ 130 h 6805"/>
                <a:gd name="connsiteX0" fmla="*/ 10000 w 10000"/>
                <a:gd name="connsiteY0" fmla="*/ 4 h 9813"/>
                <a:gd name="connsiteX1" fmla="*/ 9597 w 10000"/>
                <a:gd name="connsiteY1" fmla="*/ 767 h 9813"/>
                <a:gd name="connsiteX2" fmla="*/ 8478 w 10000"/>
                <a:gd name="connsiteY2" fmla="*/ 5870 h 9813"/>
                <a:gd name="connsiteX3" fmla="*/ 6891 w 10000"/>
                <a:gd name="connsiteY3" fmla="*/ 9096 h 9813"/>
                <a:gd name="connsiteX4" fmla="*/ 160 w 10000"/>
                <a:gd name="connsiteY4" fmla="*/ 9096 h 9813"/>
                <a:gd name="connsiteX5" fmla="*/ 0 w 10000"/>
                <a:gd name="connsiteY5" fmla="*/ 9813 h 9813"/>
                <a:gd name="connsiteX6" fmla="*/ 6891 w 10000"/>
                <a:gd name="connsiteY6" fmla="*/ 9813 h 9813"/>
                <a:gd name="connsiteX7" fmla="*/ 6891 w 10000"/>
                <a:gd name="connsiteY7" fmla="*/ 9813 h 9813"/>
                <a:gd name="connsiteX8" fmla="*/ 8597 w 10000"/>
                <a:gd name="connsiteY8" fmla="*/ 6408 h 9813"/>
                <a:gd name="connsiteX9" fmla="*/ 8597 w 10000"/>
                <a:gd name="connsiteY9" fmla="*/ 6408 h 9813"/>
                <a:gd name="connsiteX10" fmla="*/ 10000 w 10000"/>
                <a:gd name="connsiteY10" fmla="*/ 4 h 9813"/>
                <a:gd name="connsiteX0" fmla="*/ 9854 w 9854"/>
                <a:gd name="connsiteY0" fmla="*/ 2528 h 9218"/>
                <a:gd name="connsiteX1" fmla="*/ 9597 w 9854"/>
                <a:gd name="connsiteY1" fmla="*/ 0 h 9218"/>
                <a:gd name="connsiteX2" fmla="*/ 8478 w 9854"/>
                <a:gd name="connsiteY2" fmla="*/ 5200 h 9218"/>
                <a:gd name="connsiteX3" fmla="*/ 6891 w 9854"/>
                <a:gd name="connsiteY3" fmla="*/ 8487 h 9218"/>
                <a:gd name="connsiteX4" fmla="*/ 160 w 9854"/>
                <a:gd name="connsiteY4" fmla="*/ 8487 h 9218"/>
                <a:gd name="connsiteX5" fmla="*/ 0 w 9854"/>
                <a:gd name="connsiteY5" fmla="*/ 9218 h 9218"/>
                <a:gd name="connsiteX6" fmla="*/ 6891 w 9854"/>
                <a:gd name="connsiteY6" fmla="*/ 9218 h 9218"/>
                <a:gd name="connsiteX7" fmla="*/ 6891 w 9854"/>
                <a:gd name="connsiteY7" fmla="*/ 9218 h 9218"/>
                <a:gd name="connsiteX8" fmla="*/ 8597 w 9854"/>
                <a:gd name="connsiteY8" fmla="*/ 5748 h 9218"/>
                <a:gd name="connsiteX9" fmla="*/ 8597 w 9854"/>
                <a:gd name="connsiteY9" fmla="*/ 5748 h 9218"/>
                <a:gd name="connsiteX10" fmla="*/ 9854 w 9854"/>
                <a:gd name="connsiteY10" fmla="*/ 2528 h 9218"/>
                <a:gd name="connsiteX0" fmla="*/ 9889 w 9889"/>
                <a:gd name="connsiteY0" fmla="*/ 105 h 10000"/>
                <a:gd name="connsiteX1" fmla="*/ 9739 w 9889"/>
                <a:gd name="connsiteY1" fmla="*/ 0 h 10000"/>
                <a:gd name="connsiteX2" fmla="*/ 8604 w 9889"/>
                <a:gd name="connsiteY2" fmla="*/ 5641 h 10000"/>
                <a:gd name="connsiteX3" fmla="*/ 6993 w 9889"/>
                <a:gd name="connsiteY3" fmla="*/ 9207 h 10000"/>
                <a:gd name="connsiteX4" fmla="*/ 162 w 9889"/>
                <a:gd name="connsiteY4" fmla="*/ 9207 h 10000"/>
                <a:gd name="connsiteX5" fmla="*/ 0 w 9889"/>
                <a:gd name="connsiteY5" fmla="*/ 10000 h 10000"/>
                <a:gd name="connsiteX6" fmla="*/ 6993 w 9889"/>
                <a:gd name="connsiteY6" fmla="*/ 10000 h 10000"/>
                <a:gd name="connsiteX7" fmla="*/ 6993 w 9889"/>
                <a:gd name="connsiteY7" fmla="*/ 10000 h 10000"/>
                <a:gd name="connsiteX8" fmla="*/ 8724 w 9889"/>
                <a:gd name="connsiteY8" fmla="*/ 6236 h 10000"/>
                <a:gd name="connsiteX9" fmla="*/ 8724 w 9889"/>
                <a:gd name="connsiteY9" fmla="*/ 6236 h 10000"/>
                <a:gd name="connsiteX10" fmla="*/ 9889 w 9889"/>
                <a:gd name="connsiteY10" fmla="*/ 105 h 10000"/>
                <a:gd name="connsiteX0" fmla="*/ 10000 w 10000"/>
                <a:gd name="connsiteY0" fmla="*/ 105 h 10000"/>
                <a:gd name="connsiteX1" fmla="*/ 9848 w 10000"/>
                <a:gd name="connsiteY1" fmla="*/ 0 h 10000"/>
                <a:gd name="connsiteX2" fmla="*/ 8701 w 10000"/>
                <a:gd name="connsiteY2" fmla="*/ 5641 h 10000"/>
                <a:gd name="connsiteX3" fmla="*/ 7071 w 10000"/>
                <a:gd name="connsiteY3" fmla="*/ 9207 h 10000"/>
                <a:gd name="connsiteX4" fmla="*/ 164 w 10000"/>
                <a:gd name="connsiteY4" fmla="*/ 9207 h 10000"/>
                <a:gd name="connsiteX5" fmla="*/ 0 w 10000"/>
                <a:gd name="connsiteY5" fmla="*/ 10000 h 10000"/>
                <a:gd name="connsiteX6" fmla="*/ 7071 w 10000"/>
                <a:gd name="connsiteY6" fmla="*/ 10000 h 10000"/>
                <a:gd name="connsiteX7" fmla="*/ 7071 w 10000"/>
                <a:gd name="connsiteY7" fmla="*/ 10000 h 10000"/>
                <a:gd name="connsiteX8" fmla="*/ 8822 w 10000"/>
                <a:gd name="connsiteY8" fmla="*/ 6236 h 10000"/>
                <a:gd name="connsiteX9" fmla="*/ 8822 w 10000"/>
                <a:gd name="connsiteY9" fmla="*/ 6236 h 10000"/>
                <a:gd name="connsiteX10" fmla="*/ 10000 w 10000"/>
                <a:gd name="connsiteY10" fmla="*/ 105 h 10000"/>
                <a:gd name="connsiteX0" fmla="*/ 10000 w 10000"/>
                <a:gd name="connsiteY0" fmla="*/ 105 h 10000"/>
                <a:gd name="connsiteX1" fmla="*/ 9848 w 10000"/>
                <a:gd name="connsiteY1" fmla="*/ 0 h 10000"/>
                <a:gd name="connsiteX2" fmla="*/ 8701 w 10000"/>
                <a:gd name="connsiteY2" fmla="*/ 5641 h 10000"/>
                <a:gd name="connsiteX3" fmla="*/ 7071 w 10000"/>
                <a:gd name="connsiteY3" fmla="*/ 9207 h 10000"/>
                <a:gd name="connsiteX4" fmla="*/ 164 w 10000"/>
                <a:gd name="connsiteY4" fmla="*/ 9207 h 10000"/>
                <a:gd name="connsiteX5" fmla="*/ 0 w 10000"/>
                <a:gd name="connsiteY5" fmla="*/ 10000 h 10000"/>
                <a:gd name="connsiteX6" fmla="*/ 7071 w 10000"/>
                <a:gd name="connsiteY6" fmla="*/ 10000 h 10000"/>
                <a:gd name="connsiteX7" fmla="*/ 7071 w 10000"/>
                <a:gd name="connsiteY7" fmla="*/ 10000 h 10000"/>
                <a:gd name="connsiteX8" fmla="*/ 8822 w 10000"/>
                <a:gd name="connsiteY8" fmla="*/ 6236 h 10000"/>
                <a:gd name="connsiteX9" fmla="*/ 8822 w 10000"/>
                <a:gd name="connsiteY9" fmla="*/ 6236 h 10000"/>
                <a:gd name="connsiteX10" fmla="*/ 10000 w 10000"/>
                <a:gd name="connsiteY10" fmla="*/ 10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0">
                  <a:moveTo>
                    <a:pt x="10000" y="105"/>
                  </a:moveTo>
                  <a:cubicBezTo>
                    <a:pt x="9936" y="36"/>
                    <a:pt x="9912" y="69"/>
                    <a:pt x="9848" y="0"/>
                  </a:cubicBezTo>
                  <a:cubicBezTo>
                    <a:pt x="9466" y="1880"/>
                    <a:pt x="9144" y="3473"/>
                    <a:pt x="8701" y="5641"/>
                  </a:cubicBezTo>
                  <a:cubicBezTo>
                    <a:pt x="8380" y="7211"/>
                    <a:pt x="7683" y="9011"/>
                    <a:pt x="7071" y="9207"/>
                  </a:cubicBezTo>
                  <a:lnTo>
                    <a:pt x="164" y="9207"/>
                  </a:lnTo>
                  <a:cubicBezTo>
                    <a:pt x="108" y="9472"/>
                    <a:pt x="54" y="9734"/>
                    <a:pt x="0" y="10000"/>
                  </a:cubicBezTo>
                  <a:lnTo>
                    <a:pt x="7071" y="10000"/>
                  </a:lnTo>
                  <a:lnTo>
                    <a:pt x="7071" y="10000"/>
                  </a:lnTo>
                  <a:cubicBezTo>
                    <a:pt x="7764" y="9804"/>
                    <a:pt x="8375" y="7993"/>
                    <a:pt x="8822" y="6236"/>
                  </a:cubicBezTo>
                  <a:lnTo>
                    <a:pt x="8822" y="6236"/>
                  </a:lnTo>
                  <a:lnTo>
                    <a:pt x="10000" y="105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23" name="Freeform 2829">
              <a:extLst>
                <a:ext uri="{FF2B5EF4-FFF2-40B4-BE49-F238E27FC236}">
                  <a16:creationId xmlns:a16="http://schemas.microsoft.com/office/drawing/2014/main" id="{C0DBC160-6D19-48E8-B87B-AD22FA1E7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910" y="4060684"/>
              <a:ext cx="635676" cy="118512"/>
            </a:xfrm>
            <a:custGeom>
              <a:avLst/>
              <a:gdLst>
                <a:gd name="connsiteX0" fmla="*/ 7884 w 9884"/>
                <a:gd name="connsiteY0" fmla="*/ 0 h 10000"/>
                <a:gd name="connsiteX1" fmla="*/ 7826 w 9884"/>
                <a:gd name="connsiteY1" fmla="*/ 120 h 10000"/>
                <a:gd name="connsiteX2" fmla="*/ 6116 w 9884"/>
                <a:gd name="connsiteY2" fmla="*/ 7349 h 10000"/>
                <a:gd name="connsiteX3" fmla="*/ 4957 w 9884"/>
                <a:gd name="connsiteY3" fmla="*/ 9518 h 10000"/>
                <a:gd name="connsiteX4" fmla="*/ 116 w 9884"/>
                <a:gd name="connsiteY4" fmla="*/ 9518 h 10000"/>
                <a:gd name="connsiteX5" fmla="*/ 0 w 9884"/>
                <a:gd name="connsiteY5" fmla="*/ 10000 h 10000"/>
                <a:gd name="connsiteX6" fmla="*/ 4957 w 9884"/>
                <a:gd name="connsiteY6" fmla="*/ 10000 h 10000"/>
                <a:gd name="connsiteX7" fmla="*/ 4957 w 9884"/>
                <a:gd name="connsiteY7" fmla="*/ 10000 h 10000"/>
                <a:gd name="connsiteX8" fmla="*/ 6203 w 9884"/>
                <a:gd name="connsiteY8" fmla="*/ 7711 h 10000"/>
                <a:gd name="connsiteX9" fmla="*/ 6203 w 9884"/>
                <a:gd name="connsiteY9" fmla="*/ 7711 h 10000"/>
                <a:gd name="connsiteX10" fmla="*/ 7913 w 9884"/>
                <a:gd name="connsiteY10" fmla="*/ 482 h 10000"/>
                <a:gd name="connsiteX11" fmla="*/ 9884 w 9884"/>
                <a:gd name="connsiteY11" fmla="*/ 482 h 10000"/>
                <a:gd name="connsiteX12" fmla="*/ 7884 w 9884"/>
                <a:gd name="connsiteY12" fmla="*/ 0 h 10000"/>
                <a:gd name="connsiteX0" fmla="*/ 7977 w 8006"/>
                <a:gd name="connsiteY0" fmla="*/ 0 h 10000"/>
                <a:gd name="connsiteX1" fmla="*/ 7918 w 8006"/>
                <a:gd name="connsiteY1" fmla="*/ 120 h 10000"/>
                <a:gd name="connsiteX2" fmla="*/ 6188 w 8006"/>
                <a:gd name="connsiteY2" fmla="*/ 7349 h 10000"/>
                <a:gd name="connsiteX3" fmla="*/ 5015 w 8006"/>
                <a:gd name="connsiteY3" fmla="*/ 9518 h 10000"/>
                <a:gd name="connsiteX4" fmla="*/ 117 w 8006"/>
                <a:gd name="connsiteY4" fmla="*/ 9518 h 10000"/>
                <a:gd name="connsiteX5" fmla="*/ 0 w 8006"/>
                <a:gd name="connsiteY5" fmla="*/ 10000 h 10000"/>
                <a:gd name="connsiteX6" fmla="*/ 5015 w 8006"/>
                <a:gd name="connsiteY6" fmla="*/ 10000 h 10000"/>
                <a:gd name="connsiteX7" fmla="*/ 5015 w 8006"/>
                <a:gd name="connsiteY7" fmla="*/ 10000 h 10000"/>
                <a:gd name="connsiteX8" fmla="*/ 6276 w 8006"/>
                <a:gd name="connsiteY8" fmla="*/ 7711 h 10000"/>
                <a:gd name="connsiteX9" fmla="*/ 6276 w 8006"/>
                <a:gd name="connsiteY9" fmla="*/ 7711 h 10000"/>
                <a:gd name="connsiteX10" fmla="*/ 8006 w 8006"/>
                <a:gd name="connsiteY10" fmla="*/ 482 h 10000"/>
                <a:gd name="connsiteX11" fmla="*/ 7977 w 8006"/>
                <a:gd name="connsiteY11" fmla="*/ 0 h 10000"/>
                <a:gd name="connsiteX0" fmla="*/ 9964 w 10000"/>
                <a:gd name="connsiteY0" fmla="*/ 0 h 10000"/>
                <a:gd name="connsiteX1" fmla="*/ 9890 w 10000"/>
                <a:gd name="connsiteY1" fmla="*/ 120 h 10000"/>
                <a:gd name="connsiteX2" fmla="*/ 8815 w 10000"/>
                <a:gd name="connsiteY2" fmla="*/ 3763 h 10000"/>
                <a:gd name="connsiteX3" fmla="*/ 7729 w 10000"/>
                <a:gd name="connsiteY3" fmla="*/ 7349 h 10000"/>
                <a:gd name="connsiteX4" fmla="*/ 6264 w 10000"/>
                <a:gd name="connsiteY4" fmla="*/ 9518 h 10000"/>
                <a:gd name="connsiteX5" fmla="*/ 146 w 10000"/>
                <a:gd name="connsiteY5" fmla="*/ 9518 h 10000"/>
                <a:gd name="connsiteX6" fmla="*/ 0 w 10000"/>
                <a:gd name="connsiteY6" fmla="*/ 10000 h 10000"/>
                <a:gd name="connsiteX7" fmla="*/ 6264 w 10000"/>
                <a:gd name="connsiteY7" fmla="*/ 10000 h 10000"/>
                <a:gd name="connsiteX8" fmla="*/ 6264 w 10000"/>
                <a:gd name="connsiteY8" fmla="*/ 10000 h 10000"/>
                <a:gd name="connsiteX9" fmla="*/ 7839 w 10000"/>
                <a:gd name="connsiteY9" fmla="*/ 7711 h 10000"/>
                <a:gd name="connsiteX10" fmla="*/ 7839 w 10000"/>
                <a:gd name="connsiteY10" fmla="*/ 7711 h 10000"/>
                <a:gd name="connsiteX11" fmla="*/ 10000 w 10000"/>
                <a:gd name="connsiteY11" fmla="*/ 482 h 10000"/>
                <a:gd name="connsiteX12" fmla="*/ 9964 w 10000"/>
                <a:gd name="connsiteY12" fmla="*/ 0 h 10000"/>
                <a:gd name="connsiteX0" fmla="*/ 9964 w 10000"/>
                <a:gd name="connsiteY0" fmla="*/ 0 h 10000"/>
                <a:gd name="connsiteX1" fmla="*/ 9890 w 10000"/>
                <a:gd name="connsiteY1" fmla="*/ 120 h 10000"/>
                <a:gd name="connsiteX2" fmla="*/ 8815 w 10000"/>
                <a:gd name="connsiteY2" fmla="*/ 3763 h 10000"/>
                <a:gd name="connsiteX3" fmla="*/ 7729 w 10000"/>
                <a:gd name="connsiteY3" fmla="*/ 7349 h 10000"/>
                <a:gd name="connsiteX4" fmla="*/ 6264 w 10000"/>
                <a:gd name="connsiteY4" fmla="*/ 9518 h 10000"/>
                <a:gd name="connsiteX5" fmla="*/ 146 w 10000"/>
                <a:gd name="connsiteY5" fmla="*/ 9518 h 10000"/>
                <a:gd name="connsiteX6" fmla="*/ 0 w 10000"/>
                <a:gd name="connsiteY6" fmla="*/ 10000 h 10000"/>
                <a:gd name="connsiteX7" fmla="*/ 6264 w 10000"/>
                <a:gd name="connsiteY7" fmla="*/ 10000 h 10000"/>
                <a:gd name="connsiteX8" fmla="*/ 6264 w 10000"/>
                <a:gd name="connsiteY8" fmla="*/ 10000 h 10000"/>
                <a:gd name="connsiteX9" fmla="*/ 7839 w 10000"/>
                <a:gd name="connsiteY9" fmla="*/ 7711 h 10000"/>
                <a:gd name="connsiteX10" fmla="*/ 7839 w 10000"/>
                <a:gd name="connsiteY10" fmla="*/ 7711 h 10000"/>
                <a:gd name="connsiteX11" fmla="*/ 9053 w 10000"/>
                <a:gd name="connsiteY11" fmla="*/ 3634 h 10000"/>
                <a:gd name="connsiteX12" fmla="*/ 10000 w 10000"/>
                <a:gd name="connsiteY12" fmla="*/ 482 h 10000"/>
                <a:gd name="connsiteX13" fmla="*/ 9964 w 10000"/>
                <a:gd name="connsiteY13" fmla="*/ 0 h 10000"/>
                <a:gd name="connsiteX0" fmla="*/ 9964 w 9964"/>
                <a:gd name="connsiteY0" fmla="*/ 0 h 10000"/>
                <a:gd name="connsiteX1" fmla="*/ 9890 w 9964"/>
                <a:gd name="connsiteY1" fmla="*/ 120 h 10000"/>
                <a:gd name="connsiteX2" fmla="*/ 8815 w 9964"/>
                <a:gd name="connsiteY2" fmla="*/ 3763 h 10000"/>
                <a:gd name="connsiteX3" fmla="*/ 7729 w 9964"/>
                <a:gd name="connsiteY3" fmla="*/ 7349 h 10000"/>
                <a:gd name="connsiteX4" fmla="*/ 6264 w 9964"/>
                <a:gd name="connsiteY4" fmla="*/ 9518 h 10000"/>
                <a:gd name="connsiteX5" fmla="*/ 146 w 9964"/>
                <a:gd name="connsiteY5" fmla="*/ 9518 h 10000"/>
                <a:gd name="connsiteX6" fmla="*/ 0 w 9964"/>
                <a:gd name="connsiteY6" fmla="*/ 10000 h 10000"/>
                <a:gd name="connsiteX7" fmla="*/ 6264 w 9964"/>
                <a:gd name="connsiteY7" fmla="*/ 10000 h 10000"/>
                <a:gd name="connsiteX8" fmla="*/ 6264 w 9964"/>
                <a:gd name="connsiteY8" fmla="*/ 10000 h 10000"/>
                <a:gd name="connsiteX9" fmla="*/ 7839 w 9964"/>
                <a:gd name="connsiteY9" fmla="*/ 7711 h 10000"/>
                <a:gd name="connsiteX10" fmla="*/ 7839 w 9964"/>
                <a:gd name="connsiteY10" fmla="*/ 7711 h 10000"/>
                <a:gd name="connsiteX11" fmla="*/ 9053 w 9964"/>
                <a:gd name="connsiteY11" fmla="*/ 3634 h 10000"/>
                <a:gd name="connsiteX12" fmla="*/ 9964 w 9964"/>
                <a:gd name="connsiteY12" fmla="*/ 0 h 10000"/>
                <a:gd name="connsiteX0" fmla="*/ 9086 w 9926"/>
                <a:gd name="connsiteY0" fmla="*/ 3514 h 9880"/>
                <a:gd name="connsiteX1" fmla="*/ 9926 w 9926"/>
                <a:gd name="connsiteY1" fmla="*/ 0 h 9880"/>
                <a:gd name="connsiteX2" fmla="*/ 8847 w 9926"/>
                <a:gd name="connsiteY2" fmla="*/ 3643 h 9880"/>
                <a:gd name="connsiteX3" fmla="*/ 7757 w 9926"/>
                <a:gd name="connsiteY3" fmla="*/ 7229 h 9880"/>
                <a:gd name="connsiteX4" fmla="*/ 6287 w 9926"/>
                <a:gd name="connsiteY4" fmla="*/ 9398 h 9880"/>
                <a:gd name="connsiteX5" fmla="*/ 147 w 9926"/>
                <a:gd name="connsiteY5" fmla="*/ 9398 h 9880"/>
                <a:gd name="connsiteX6" fmla="*/ 0 w 9926"/>
                <a:gd name="connsiteY6" fmla="*/ 9880 h 9880"/>
                <a:gd name="connsiteX7" fmla="*/ 6287 w 9926"/>
                <a:gd name="connsiteY7" fmla="*/ 9880 h 9880"/>
                <a:gd name="connsiteX8" fmla="*/ 6287 w 9926"/>
                <a:gd name="connsiteY8" fmla="*/ 9880 h 9880"/>
                <a:gd name="connsiteX9" fmla="*/ 7867 w 9926"/>
                <a:gd name="connsiteY9" fmla="*/ 7591 h 9880"/>
                <a:gd name="connsiteX10" fmla="*/ 7867 w 9926"/>
                <a:gd name="connsiteY10" fmla="*/ 7591 h 9880"/>
                <a:gd name="connsiteX11" fmla="*/ 9086 w 9926"/>
                <a:gd name="connsiteY11" fmla="*/ 3514 h 9880"/>
                <a:gd name="connsiteX0" fmla="*/ 9154 w 9154"/>
                <a:gd name="connsiteY0" fmla="*/ 0 h 6443"/>
                <a:gd name="connsiteX1" fmla="*/ 8913 w 9154"/>
                <a:gd name="connsiteY1" fmla="*/ 130 h 6443"/>
                <a:gd name="connsiteX2" fmla="*/ 7815 w 9154"/>
                <a:gd name="connsiteY2" fmla="*/ 3760 h 6443"/>
                <a:gd name="connsiteX3" fmla="*/ 6334 w 9154"/>
                <a:gd name="connsiteY3" fmla="*/ 5955 h 6443"/>
                <a:gd name="connsiteX4" fmla="*/ 148 w 9154"/>
                <a:gd name="connsiteY4" fmla="*/ 5955 h 6443"/>
                <a:gd name="connsiteX5" fmla="*/ 0 w 9154"/>
                <a:gd name="connsiteY5" fmla="*/ 6443 h 6443"/>
                <a:gd name="connsiteX6" fmla="*/ 6334 w 9154"/>
                <a:gd name="connsiteY6" fmla="*/ 6443 h 6443"/>
                <a:gd name="connsiteX7" fmla="*/ 6334 w 9154"/>
                <a:gd name="connsiteY7" fmla="*/ 6443 h 6443"/>
                <a:gd name="connsiteX8" fmla="*/ 7926 w 9154"/>
                <a:gd name="connsiteY8" fmla="*/ 4126 h 6443"/>
                <a:gd name="connsiteX9" fmla="*/ 7926 w 9154"/>
                <a:gd name="connsiteY9" fmla="*/ 4126 h 6443"/>
                <a:gd name="connsiteX10" fmla="*/ 9154 w 9154"/>
                <a:gd name="connsiteY10" fmla="*/ 0 h 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54" h="6443">
                  <a:moveTo>
                    <a:pt x="9154" y="0"/>
                  </a:moveTo>
                  <a:lnTo>
                    <a:pt x="8913" y="130"/>
                  </a:lnTo>
                  <a:lnTo>
                    <a:pt x="7815" y="3760"/>
                  </a:lnTo>
                  <a:cubicBezTo>
                    <a:pt x="7407" y="4979"/>
                    <a:pt x="6888" y="5834"/>
                    <a:pt x="6334" y="5955"/>
                  </a:cubicBezTo>
                  <a:lnTo>
                    <a:pt x="148" y="5955"/>
                  </a:lnTo>
                  <a:cubicBezTo>
                    <a:pt x="98" y="6118"/>
                    <a:pt x="49" y="6280"/>
                    <a:pt x="0" y="6443"/>
                  </a:cubicBezTo>
                  <a:lnTo>
                    <a:pt x="6334" y="6443"/>
                  </a:lnTo>
                  <a:lnTo>
                    <a:pt x="6334" y="6443"/>
                  </a:lnTo>
                  <a:cubicBezTo>
                    <a:pt x="6926" y="6322"/>
                    <a:pt x="7481" y="5467"/>
                    <a:pt x="7926" y="4126"/>
                  </a:cubicBezTo>
                  <a:lnTo>
                    <a:pt x="7926" y="4126"/>
                  </a:lnTo>
                  <a:lnTo>
                    <a:pt x="915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24" name="Rectangle 32">
              <a:extLst>
                <a:ext uri="{FF2B5EF4-FFF2-40B4-BE49-F238E27FC236}">
                  <a16:creationId xmlns:a16="http://schemas.microsoft.com/office/drawing/2014/main" id="{9A274A11-EF83-467E-A057-23A31D80B94C}"/>
                </a:ext>
              </a:extLst>
            </p:cNvPr>
            <p:cNvSpPr/>
            <p:nvPr/>
          </p:nvSpPr>
          <p:spPr>
            <a:xfrm>
              <a:off x="5845371" y="2737713"/>
              <a:ext cx="49282" cy="67267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8980" tIns="24490" rIns="48980" bIns="24490" rtlCol="0" anchor="ctr"/>
            <a:lstStyle/>
            <a:p>
              <a:pPr algn="ctr"/>
              <a:endParaRPr lang="es-AR" sz="600">
                <a:solidFill>
                  <a:schemeClr val="tx1"/>
                </a:solidFill>
              </a:endParaRPr>
            </a:p>
          </p:txBody>
        </p:sp>
        <p:sp>
          <p:nvSpPr>
            <p:cNvPr id="25" name="Bent Arrow 34">
              <a:extLst>
                <a:ext uri="{FF2B5EF4-FFF2-40B4-BE49-F238E27FC236}">
                  <a16:creationId xmlns:a16="http://schemas.microsoft.com/office/drawing/2014/main" id="{0A62205F-21E9-42E7-8FF2-2DF296A1FA26}"/>
                </a:ext>
              </a:extLst>
            </p:cNvPr>
            <p:cNvSpPr/>
            <p:nvPr/>
          </p:nvSpPr>
          <p:spPr>
            <a:xfrm flipH="1">
              <a:off x="5897494" y="2664687"/>
              <a:ext cx="1539705" cy="1163442"/>
            </a:xfrm>
            <a:prstGeom prst="bentArrow">
              <a:avLst>
                <a:gd name="adj1" fmla="val 6698"/>
                <a:gd name="adj2" fmla="val 3912"/>
                <a:gd name="adj3" fmla="val 0"/>
                <a:gd name="adj4" fmla="val 1221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8980" tIns="24490" rIns="48980" bIns="24490" rtlCol="0" anchor="ctr"/>
            <a:lstStyle/>
            <a:p>
              <a:pPr algn="ctr"/>
              <a:endParaRPr lang="es-AR" sz="600">
                <a:solidFill>
                  <a:schemeClr val="tx1"/>
                </a:solidFill>
              </a:endParaRPr>
            </a:p>
          </p:txBody>
        </p:sp>
        <p:sp>
          <p:nvSpPr>
            <p:cNvPr id="26" name="Textfeld 1302">
              <a:extLst>
                <a:ext uri="{FF2B5EF4-FFF2-40B4-BE49-F238E27FC236}">
                  <a16:creationId xmlns:a16="http://schemas.microsoft.com/office/drawing/2014/main" id="{6EBBFDEB-713A-4261-8E08-0AC06A456362}"/>
                </a:ext>
              </a:extLst>
            </p:cNvPr>
            <p:cNvSpPr txBox="1"/>
            <p:nvPr/>
          </p:nvSpPr>
          <p:spPr>
            <a:xfrm>
              <a:off x="3354164" y="4211830"/>
              <a:ext cx="1086031" cy="168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Транспортная развязка</a:t>
              </a:r>
            </a:p>
            <a:p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(Съезд\Заезд)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ardrop 3">
              <a:extLst>
                <a:ext uri="{FF2B5EF4-FFF2-40B4-BE49-F238E27FC236}">
                  <a16:creationId xmlns:a16="http://schemas.microsoft.com/office/drawing/2014/main" id="{631A6A90-D118-49FC-A674-F0B06C85BC41}"/>
                </a:ext>
              </a:extLst>
            </p:cNvPr>
            <p:cNvSpPr/>
            <p:nvPr/>
          </p:nvSpPr>
          <p:spPr>
            <a:xfrm rot="5400000" flipH="1">
              <a:off x="5028000" y="4112954"/>
              <a:ext cx="498595" cy="562604"/>
            </a:xfrm>
            <a:prstGeom prst="teardrop">
              <a:avLst/>
            </a:prstGeom>
            <a:solidFill>
              <a:srgbClr val="D9D9D9"/>
            </a:solidFill>
            <a:ln>
              <a:solidFill>
                <a:srgbClr val="E1561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48980" tIns="24490" rIns="48980" bIns="24490" rtlCol="0" anchor="ctr"/>
            <a:lstStyle/>
            <a:p>
              <a:pPr algn="ctr"/>
              <a:endParaRPr lang="es-AR" sz="600">
                <a:solidFill>
                  <a:schemeClr val="tx1"/>
                </a:solidFill>
              </a:endParaRPr>
            </a:p>
          </p:txBody>
        </p:sp>
        <p:pic>
          <p:nvPicPr>
            <p:cNvPr id="28" name="Picture 3">
              <a:extLst>
                <a:ext uri="{FF2B5EF4-FFF2-40B4-BE49-F238E27FC236}">
                  <a16:creationId xmlns:a16="http://schemas.microsoft.com/office/drawing/2014/main" id="{F110E812-228F-48D2-B94F-B550F340B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37381" y="4178235"/>
              <a:ext cx="487504" cy="43204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9" name="Picture 37">
              <a:extLst>
                <a:ext uri="{FF2B5EF4-FFF2-40B4-BE49-F238E27FC236}">
                  <a16:creationId xmlns:a16="http://schemas.microsoft.com/office/drawing/2014/main" id="{B248420B-1A1C-4FE8-AF5C-1289626F8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851" y="3464994"/>
              <a:ext cx="87348" cy="61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979EA013-4E94-4615-8108-78B0E2B44E9D}"/>
                </a:ext>
              </a:extLst>
            </p:cNvPr>
            <p:cNvSpPr/>
            <p:nvPr/>
          </p:nvSpPr>
          <p:spPr bwMode="auto">
            <a:xfrm>
              <a:off x="5698798" y="3454141"/>
              <a:ext cx="89000" cy="41803"/>
            </a:xfrm>
            <a:custGeom>
              <a:avLst/>
              <a:gdLst>
                <a:gd name="connsiteX0" fmla="*/ 0 w 332932"/>
                <a:gd name="connsiteY0" fmla="*/ 0 h 332932"/>
                <a:gd name="connsiteX1" fmla="*/ 332932 w 332932"/>
                <a:gd name="connsiteY1" fmla="*/ 0 h 332932"/>
                <a:gd name="connsiteX2" fmla="*/ 332932 w 332932"/>
                <a:gd name="connsiteY2" fmla="*/ 332932 h 332932"/>
                <a:gd name="connsiteX3" fmla="*/ 0 w 332932"/>
                <a:gd name="connsiteY3" fmla="*/ 332932 h 332932"/>
                <a:gd name="connsiteX4" fmla="*/ 0 w 332932"/>
                <a:gd name="connsiteY4" fmla="*/ 0 h 332932"/>
                <a:gd name="connsiteX0" fmla="*/ 332932 w 424372"/>
                <a:gd name="connsiteY0" fmla="*/ 332932 h 424372"/>
                <a:gd name="connsiteX1" fmla="*/ 0 w 424372"/>
                <a:gd name="connsiteY1" fmla="*/ 332932 h 424372"/>
                <a:gd name="connsiteX2" fmla="*/ 0 w 424372"/>
                <a:gd name="connsiteY2" fmla="*/ 0 h 424372"/>
                <a:gd name="connsiteX3" fmla="*/ 332932 w 424372"/>
                <a:gd name="connsiteY3" fmla="*/ 0 h 424372"/>
                <a:gd name="connsiteX4" fmla="*/ 424372 w 424372"/>
                <a:gd name="connsiteY4" fmla="*/ 424372 h 424372"/>
                <a:gd name="connsiteX0" fmla="*/ 332932 w 506922"/>
                <a:gd name="connsiteY0" fmla="*/ 332932 h 332932"/>
                <a:gd name="connsiteX1" fmla="*/ 0 w 506922"/>
                <a:gd name="connsiteY1" fmla="*/ 332932 h 332932"/>
                <a:gd name="connsiteX2" fmla="*/ 0 w 506922"/>
                <a:gd name="connsiteY2" fmla="*/ 0 h 332932"/>
                <a:gd name="connsiteX3" fmla="*/ 332932 w 506922"/>
                <a:gd name="connsiteY3" fmla="*/ 0 h 332932"/>
                <a:gd name="connsiteX4" fmla="*/ 506922 w 506922"/>
                <a:gd name="connsiteY4" fmla="*/ 214822 h 332932"/>
                <a:gd name="connsiteX0" fmla="*/ 332932 w 332932"/>
                <a:gd name="connsiteY0" fmla="*/ 332932 h 332932"/>
                <a:gd name="connsiteX1" fmla="*/ 0 w 332932"/>
                <a:gd name="connsiteY1" fmla="*/ 332932 h 332932"/>
                <a:gd name="connsiteX2" fmla="*/ 0 w 332932"/>
                <a:gd name="connsiteY2" fmla="*/ 0 h 332932"/>
                <a:gd name="connsiteX3" fmla="*/ 332932 w 332932"/>
                <a:gd name="connsiteY3" fmla="*/ 0 h 332932"/>
                <a:gd name="connsiteX0" fmla="*/ 0 w 332932"/>
                <a:gd name="connsiteY0" fmla="*/ 332932 h 332932"/>
                <a:gd name="connsiteX1" fmla="*/ 0 w 332932"/>
                <a:gd name="connsiteY1" fmla="*/ 0 h 332932"/>
                <a:gd name="connsiteX2" fmla="*/ 332932 w 332932"/>
                <a:gd name="connsiteY2" fmla="*/ 0 h 33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932" h="332932">
                  <a:moveTo>
                    <a:pt x="0" y="332932"/>
                  </a:moveTo>
                  <a:lnTo>
                    <a:pt x="0" y="0"/>
                  </a:lnTo>
                  <a:lnTo>
                    <a:pt x="332932" y="0"/>
                  </a:lnTo>
                </a:path>
              </a:pathLst>
            </a:custGeom>
            <a:noFill/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8980" tIns="24490" rIns="48980" bIns="24490" anchor="ctr"/>
            <a:lstStyle/>
            <a:p>
              <a:pPr algn="ctr">
                <a:defRPr/>
              </a:pPr>
              <a:endParaRPr lang="es-AR" sz="600">
                <a:solidFill>
                  <a:schemeClr val="tx1"/>
                </a:solidFill>
              </a:endParaRPr>
            </a:p>
          </p:txBody>
        </p:sp>
        <p:pic>
          <p:nvPicPr>
            <p:cNvPr id="31" name="Picture 37">
              <a:extLst>
                <a:ext uri="{FF2B5EF4-FFF2-40B4-BE49-F238E27FC236}">
                  <a16:creationId xmlns:a16="http://schemas.microsoft.com/office/drawing/2014/main" id="{ED808752-82C6-46F4-8E3F-4908DDCC23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820" y="3707721"/>
              <a:ext cx="87866" cy="61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B1AB19D7-751C-425A-813D-03D950232C88}"/>
                </a:ext>
              </a:extLst>
            </p:cNvPr>
            <p:cNvSpPr/>
            <p:nvPr/>
          </p:nvSpPr>
          <p:spPr bwMode="auto">
            <a:xfrm>
              <a:off x="5458767" y="3696868"/>
              <a:ext cx="89675" cy="41803"/>
            </a:xfrm>
            <a:custGeom>
              <a:avLst/>
              <a:gdLst>
                <a:gd name="connsiteX0" fmla="*/ 0 w 332932"/>
                <a:gd name="connsiteY0" fmla="*/ 0 h 332932"/>
                <a:gd name="connsiteX1" fmla="*/ 332932 w 332932"/>
                <a:gd name="connsiteY1" fmla="*/ 0 h 332932"/>
                <a:gd name="connsiteX2" fmla="*/ 332932 w 332932"/>
                <a:gd name="connsiteY2" fmla="*/ 332932 h 332932"/>
                <a:gd name="connsiteX3" fmla="*/ 0 w 332932"/>
                <a:gd name="connsiteY3" fmla="*/ 332932 h 332932"/>
                <a:gd name="connsiteX4" fmla="*/ 0 w 332932"/>
                <a:gd name="connsiteY4" fmla="*/ 0 h 332932"/>
                <a:gd name="connsiteX0" fmla="*/ 332932 w 424372"/>
                <a:gd name="connsiteY0" fmla="*/ 332932 h 424372"/>
                <a:gd name="connsiteX1" fmla="*/ 0 w 424372"/>
                <a:gd name="connsiteY1" fmla="*/ 332932 h 424372"/>
                <a:gd name="connsiteX2" fmla="*/ 0 w 424372"/>
                <a:gd name="connsiteY2" fmla="*/ 0 h 424372"/>
                <a:gd name="connsiteX3" fmla="*/ 332932 w 424372"/>
                <a:gd name="connsiteY3" fmla="*/ 0 h 424372"/>
                <a:gd name="connsiteX4" fmla="*/ 424372 w 424372"/>
                <a:gd name="connsiteY4" fmla="*/ 424372 h 424372"/>
                <a:gd name="connsiteX0" fmla="*/ 332932 w 506922"/>
                <a:gd name="connsiteY0" fmla="*/ 332932 h 332932"/>
                <a:gd name="connsiteX1" fmla="*/ 0 w 506922"/>
                <a:gd name="connsiteY1" fmla="*/ 332932 h 332932"/>
                <a:gd name="connsiteX2" fmla="*/ 0 w 506922"/>
                <a:gd name="connsiteY2" fmla="*/ 0 h 332932"/>
                <a:gd name="connsiteX3" fmla="*/ 332932 w 506922"/>
                <a:gd name="connsiteY3" fmla="*/ 0 h 332932"/>
                <a:gd name="connsiteX4" fmla="*/ 506922 w 506922"/>
                <a:gd name="connsiteY4" fmla="*/ 214822 h 332932"/>
                <a:gd name="connsiteX0" fmla="*/ 332932 w 332932"/>
                <a:gd name="connsiteY0" fmla="*/ 332932 h 332932"/>
                <a:gd name="connsiteX1" fmla="*/ 0 w 332932"/>
                <a:gd name="connsiteY1" fmla="*/ 332932 h 332932"/>
                <a:gd name="connsiteX2" fmla="*/ 0 w 332932"/>
                <a:gd name="connsiteY2" fmla="*/ 0 h 332932"/>
                <a:gd name="connsiteX3" fmla="*/ 332932 w 332932"/>
                <a:gd name="connsiteY3" fmla="*/ 0 h 332932"/>
                <a:gd name="connsiteX0" fmla="*/ 0 w 332932"/>
                <a:gd name="connsiteY0" fmla="*/ 332932 h 332932"/>
                <a:gd name="connsiteX1" fmla="*/ 0 w 332932"/>
                <a:gd name="connsiteY1" fmla="*/ 0 h 332932"/>
                <a:gd name="connsiteX2" fmla="*/ 332932 w 332932"/>
                <a:gd name="connsiteY2" fmla="*/ 0 h 33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932" h="332932">
                  <a:moveTo>
                    <a:pt x="0" y="332932"/>
                  </a:moveTo>
                  <a:lnTo>
                    <a:pt x="0" y="0"/>
                  </a:lnTo>
                  <a:lnTo>
                    <a:pt x="332932" y="0"/>
                  </a:lnTo>
                </a:path>
              </a:pathLst>
            </a:custGeom>
            <a:noFill/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8980" tIns="24490" rIns="48980" bIns="24490" anchor="ctr"/>
            <a:lstStyle/>
            <a:p>
              <a:pPr algn="ctr">
                <a:defRPr/>
              </a:pPr>
              <a:endParaRPr lang="es-AR" sz="600">
                <a:solidFill>
                  <a:schemeClr val="tx1"/>
                </a:solidFill>
              </a:endParaRPr>
            </a:p>
          </p:txBody>
        </p:sp>
        <p:sp>
          <p:nvSpPr>
            <p:cNvPr id="33" name="Freeform 118">
              <a:extLst>
                <a:ext uri="{FF2B5EF4-FFF2-40B4-BE49-F238E27FC236}">
                  <a16:creationId xmlns:a16="http://schemas.microsoft.com/office/drawing/2014/main" id="{08202783-5B12-489A-8E17-3C718D8B8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267" y="3701246"/>
              <a:ext cx="16973" cy="427783"/>
            </a:xfrm>
            <a:custGeom>
              <a:avLst/>
              <a:gdLst>
                <a:gd name="T0" fmla="*/ 0 w 66"/>
                <a:gd name="T1" fmla="*/ 2147483647 h 1661"/>
                <a:gd name="T2" fmla="*/ 0 w 66"/>
                <a:gd name="T3" fmla="*/ 2147483647 h 1661"/>
                <a:gd name="T4" fmla="*/ 0 w 66"/>
                <a:gd name="T5" fmla="*/ 2147483647 h 1661"/>
                <a:gd name="T6" fmla="*/ 2147483647 w 66"/>
                <a:gd name="T7" fmla="*/ 2147483647 h 1661"/>
                <a:gd name="T8" fmla="*/ 2147483647 w 66"/>
                <a:gd name="T9" fmla="*/ 2147483647 h 1661"/>
                <a:gd name="T10" fmla="*/ 2147483647 w 66"/>
                <a:gd name="T11" fmla="*/ 2147483647 h 1661"/>
                <a:gd name="T12" fmla="*/ 2147483647 w 66"/>
                <a:gd name="T13" fmla="*/ 0 h 1661"/>
                <a:gd name="T14" fmla="*/ 0 w 66"/>
                <a:gd name="T15" fmla="*/ 2147483647 h 16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1661"/>
                <a:gd name="T26" fmla="*/ 66 w 66"/>
                <a:gd name="T27" fmla="*/ 1661 h 16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1661">
                  <a:moveTo>
                    <a:pt x="0" y="64"/>
                  </a:moveTo>
                  <a:lnTo>
                    <a:pt x="0" y="1597"/>
                  </a:lnTo>
                  <a:lnTo>
                    <a:pt x="0" y="1661"/>
                  </a:lnTo>
                  <a:lnTo>
                    <a:pt x="64" y="1597"/>
                  </a:lnTo>
                  <a:lnTo>
                    <a:pt x="66" y="1597"/>
                  </a:lnTo>
                  <a:lnTo>
                    <a:pt x="66" y="1595"/>
                  </a:lnTo>
                  <a:lnTo>
                    <a:pt x="66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34" name="Freeform 119">
              <a:extLst>
                <a:ext uri="{FF2B5EF4-FFF2-40B4-BE49-F238E27FC236}">
                  <a16:creationId xmlns:a16="http://schemas.microsoft.com/office/drawing/2014/main" id="{1A011B51-ADA4-4D5C-802E-35117823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5724" y="3699186"/>
              <a:ext cx="20060" cy="431388"/>
            </a:xfrm>
            <a:custGeom>
              <a:avLst/>
              <a:gdLst>
                <a:gd name="T0" fmla="*/ 2147483647 w 39"/>
                <a:gd name="T1" fmla="*/ 2147483647 h 836"/>
                <a:gd name="T2" fmla="*/ 0 w 39"/>
                <a:gd name="T3" fmla="*/ 2147483647 h 836"/>
                <a:gd name="T4" fmla="*/ 0 w 39"/>
                <a:gd name="T5" fmla="*/ 2147483647 h 836"/>
                <a:gd name="T6" fmla="*/ 0 w 39"/>
                <a:gd name="T7" fmla="*/ 2147483647 h 836"/>
                <a:gd name="T8" fmla="*/ 0 w 39"/>
                <a:gd name="T9" fmla="*/ 2147483647 h 836"/>
                <a:gd name="T10" fmla="*/ 2147483647 w 39"/>
                <a:gd name="T11" fmla="*/ 2147483647 h 836"/>
                <a:gd name="T12" fmla="*/ 2147483647 w 39"/>
                <a:gd name="T13" fmla="*/ 2147483647 h 836"/>
                <a:gd name="T14" fmla="*/ 2147483647 w 39"/>
                <a:gd name="T15" fmla="*/ 2147483647 h 836"/>
                <a:gd name="T16" fmla="*/ 2147483647 w 39"/>
                <a:gd name="T17" fmla="*/ 2147483647 h 836"/>
                <a:gd name="T18" fmla="*/ 2147483647 w 39"/>
                <a:gd name="T19" fmla="*/ 2147483647 h 836"/>
                <a:gd name="T20" fmla="*/ 2147483647 w 39"/>
                <a:gd name="T21" fmla="*/ 2147483647 h 836"/>
                <a:gd name="T22" fmla="*/ 2147483647 w 39"/>
                <a:gd name="T23" fmla="*/ 2147483647 h 836"/>
                <a:gd name="T24" fmla="*/ 2147483647 w 39"/>
                <a:gd name="T25" fmla="*/ 2147483647 h 836"/>
                <a:gd name="T26" fmla="*/ 2147483647 w 39"/>
                <a:gd name="T27" fmla="*/ 2147483647 h 836"/>
                <a:gd name="T28" fmla="*/ 2147483647 w 39"/>
                <a:gd name="T29" fmla="*/ 2147483647 h 836"/>
                <a:gd name="T30" fmla="*/ 2147483647 w 39"/>
                <a:gd name="T31" fmla="*/ 2147483647 h 836"/>
                <a:gd name="T32" fmla="*/ 2147483647 w 39"/>
                <a:gd name="T33" fmla="*/ 2147483647 h 836"/>
                <a:gd name="T34" fmla="*/ 2147483647 w 39"/>
                <a:gd name="T35" fmla="*/ 2147483647 h 836"/>
                <a:gd name="T36" fmla="*/ 2147483647 w 39"/>
                <a:gd name="T37" fmla="*/ 2147483647 h 836"/>
                <a:gd name="T38" fmla="*/ 2147483647 w 39"/>
                <a:gd name="T39" fmla="*/ 2147483647 h 836"/>
                <a:gd name="T40" fmla="*/ 2147483647 w 39"/>
                <a:gd name="T41" fmla="*/ 2147483647 h 836"/>
                <a:gd name="T42" fmla="*/ 2147483647 w 39"/>
                <a:gd name="T43" fmla="*/ 2147483647 h 836"/>
                <a:gd name="T44" fmla="*/ 2147483647 w 39"/>
                <a:gd name="T45" fmla="*/ 2147483647 h 836"/>
                <a:gd name="T46" fmla="*/ 2147483647 w 39"/>
                <a:gd name="T47" fmla="*/ 2147483647 h 836"/>
                <a:gd name="T48" fmla="*/ 2147483647 w 39"/>
                <a:gd name="T49" fmla="*/ 2147483647 h 836"/>
                <a:gd name="T50" fmla="*/ 2147483647 w 39"/>
                <a:gd name="T51" fmla="*/ 2147483647 h 836"/>
                <a:gd name="T52" fmla="*/ 2147483647 w 39"/>
                <a:gd name="T53" fmla="*/ 2147483647 h 836"/>
                <a:gd name="T54" fmla="*/ 2147483647 w 39"/>
                <a:gd name="T55" fmla="*/ 2147483647 h 8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836"/>
                <a:gd name="T86" fmla="*/ 39 w 39"/>
                <a:gd name="T87" fmla="*/ 836 h 8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836">
                  <a:moveTo>
                    <a:pt x="2" y="836"/>
                  </a:moveTo>
                  <a:cubicBezTo>
                    <a:pt x="1" y="835"/>
                    <a:pt x="0" y="834"/>
                    <a:pt x="0" y="833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0" y="801"/>
                    <a:pt x="0" y="801"/>
                    <a:pt x="0" y="80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1" y="35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1"/>
                    <a:pt x="36" y="0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800"/>
                    <a:pt x="39" y="800"/>
                    <a:pt x="39" y="800"/>
                  </a:cubicBezTo>
                  <a:cubicBezTo>
                    <a:pt x="39" y="801"/>
                    <a:pt x="39" y="801"/>
                    <a:pt x="39" y="801"/>
                  </a:cubicBezTo>
                  <a:cubicBezTo>
                    <a:pt x="39" y="802"/>
                    <a:pt x="39" y="803"/>
                    <a:pt x="38" y="803"/>
                  </a:cubicBezTo>
                  <a:cubicBezTo>
                    <a:pt x="38" y="803"/>
                    <a:pt x="38" y="803"/>
                    <a:pt x="38" y="803"/>
                  </a:cubicBezTo>
                  <a:cubicBezTo>
                    <a:pt x="38" y="804"/>
                    <a:pt x="37" y="804"/>
                    <a:pt x="37" y="804"/>
                  </a:cubicBezTo>
                  <a:cubicBezTo>
                    <a:pt x="37" y="804"/>
                    <a:pt x="37" y="804"/>
                    <a:pt x="37" y="804"/>
                  </a:cubicBezTo>
                  <a:cubicBezTo>
                    <a:pt x="5" y="835"/>
                    <a:pt x="5" y="835"/>
                    <a:pt x="5" y="835"/>
                  </a:cubicBezTo>
                  <a:cubicBezTo>
                    <a:pt x="5" y="836"/>
                    <a:pt x="4" y="836"/>
                    <a:pt x="3" y="836"/>
                  </a:cubicBezTo>
                  <a:cubicBezTo>
                    <a:pt x="3" y="836"/>
                    <a:pt x="3" y="836"/>
                    <a:pt x="3" y="836"/>
                  </a:cubicBezTo>
                  <a:cubicBezTo>
                    <a:pt x="3" y="836"/>
                    <a:pt x="3" y="836"/>
                    <a:pt x="2" y="836"/>
                  </a:cubicBezTo>
                  <a:close/>
                  <a:moveTo>
                    <a:pt x="6" y="801"/>
                  </a:moveTo>
                  <a:cubicBezTo>
                    <a:pt x="6" y="826"/>
                    <a:pt x="6" y="826"/>
                    <a:pt x="6" y="826"/>
                  </a:cubicBezTo>
                  <a:cubicBezTo>
                    <a:pt x="33" y="799"/>
                    <a:pt x="33" y="799"/>
                    <a:pt x="33" y="79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801"/>
                    <a:pt x="6" y="801"/>
                    <a:pt x="6" y="801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35" name="Rectangle 120">
              <a:extLst>
                <a:ext uri="{FF2B5EF4-FFF2-40B4-BE49-F238E27FC236}">
                  <a16:creationId xmlns:a16="http://schemas.microsoft.com/office/drawing/2014/main" id="{A0D26682-E214-44B8-9084-C4298448D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661" y="3717729"/>
              <a:ext cx="39605" cy="411815"/>
            </a:xfrm>
            <a:prstGeom prst="rect">
              <a:avLst/>
            </a:prstGeom>
            <a:solidFill>
              <a:srgbClr val="FFC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id="{25AF86F4-E87F-4231-924B-24760EEF3F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6119" y="3716184"/>
              <a:ext cx="42692" cy="414905"/>
            </a:xfrm>
            <a:custGeom>
              <a:avLst/>
              <a:gdLst>
                <a:gd name="T0" fmla="*/ 2147483647 w 83"/>
                <a:gd name="T1" fmla="*/ 2147483647 h 804"/>
                <a:gd name="T2" fmla="*/ 0 w 83"/>
                <a:gd name="T3" fmla="*/ 2147483647 h 804"/>
                <a:gd name="T4" fmla="*/ 0 w 83"/>
                <a:gd name="T5" fmla="*/ 2147483647 h 804"/>
                <a:gd name="T6" fmla="*/ 0 w 83"/>
                <a:gd name="T7" fmla="*/ 2147483647 h 804"/>
                <a:gd name="T8" fmla="*/ 0 w 83"/>
                <a:gd name="T9" fmla="*/ 2147483647 h 804"/>
                <a:gd name="T10" fmla="*/ 0 w 83"/>
                <a:gd name="T11" fmla="*/ 2147483647 h 804"/>
                <a:gd name="T12" fmla="*/ 0 w 83"/>
                <a:gd name="T13" fmla="*/ 2147483647 h 804"/>
                <a:gd name="T14" fmla="*/ 0 w 83"/>
                <a:gd name="T15" fmla="*/ 2147483647 h 804"/>
                <a:gd name="T16" fmla="*/ 2147483647 w 83"/>
                <a:gd name="T17" fmla="*/ 0 h 804"/>
                <a:gd name="T18" fmla="*/ 2147483647 w 83"/>
                <a:gd name="T19" fmla="*/ 0 h 804"/>
                <a:gd name="T20" fmla="*/ 2147483647 w 83"/>
                <a:gd name="T21" fmla="*/ 0 h 804"/>
                <a:gd name="T22" fmla="*/ 2147483647 w 83"/>
                <a:gd name="T23" fmla="*/ 2147483647 h 804"/>
                <a:gd name="T24" fmla="*/ 2147483647 w 83"/>
                <a:gd name="T25" fmla="*/ 0 h 804"/>
                <a:gd name="T26" fmla="*/ 2147483647 w 83"/>
                <a:gd name="T27" fmla="*/ 2147483647 h 804"/>
                <a:gd name="T28" fmla="*/ 2147483647 w 83"/>
                <a:gd name="T29" fmla="*/ 2147483647 h 804"/>
                <a:gd name="T30" fmla="*/ 2147483647 w 83"/>
                <a:gd name="T31" fmla="*/ 2147483647 h 804"/>
                <a:gd name="T32" fmla="*/ 2147483647 w 83"/>
                <a:gd name="T33" fmla="*/ 2147483647 h 804"/>
                <a:gd name="T34" fmla="*/ 2147483647 w 83"/>
                <a:gd name="T35" fmla="*/ 2147483647 h 804"/>
                <a:gd name="T36" fmla="*/ 2147483647 w 83"/>
                <a:gd name="T37" fmla="*/ 2147483647 h 804"/>
                <a:gd name="T38" fmla="*/ 2147483647 w 83"/>
                <a:gd name="T39" fmla="*/ 2147483647 h 804"/>
                <a:gd name="T40" fmla="*/ 2147483647 w 83"/>
                <a:gd name="T41" fmla="*/ 2147483647 h 804"/>
                <a:gd name="T42" fmla="*/ 2147483647 w 83"/>
                <a:gd name="T43" fmla="*/ 2147483647 h 804"/>
                <a:gd name="T44" fmla="*/ 2147483647 w 83"/>
                <a:gd name="T45" fmla="*/ 2147483647 h 804"/>
                <a:gd name="T46" fmla="*/ 2147483647 w 83"/>
                <a:gd name="T47" fmla="*/ 2147483647 h 804"/>
                <a:gd name="T48" fmla="*/ 2147483647 w 83"/>
                <a:gd name="T49" fmla="*/ 2147483647 h 804"/>
                <a:gd name="T50" fmla="*/ 2147483647 w 83"/>
                <a:gd name="T51" fmla="*/ 2147483647 h 804"/>
                <a:gd name="T52" fmla="*/ 2147483647 w 83"/>
                <a:gd name="T53" fmla="*/ 2147483647 h 804"/>
                <a:gd name="T54" fmla="*/ 2147483647 w 83"/>
                <a:gd name="T55" fmla="*/ 2147483647 h 8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804"/>
                <a:gd name="T86" fmla="*/ 83 w 83"/>
                <a:gd name="T87" fmla="*/ 804 h 8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804">
                  <a:moveTo>
                    <a:pt x="3" y="804"/>
                  </a:moveTo>
                  <a:cubicBezTo>
                    <a:pt x="2" y="804"/>
                    <a:pt x="1" y="803"/>
                    <a:pt x="0" y="80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02"/>
                    <a:pt x="0" y="801"/>
                    <a:pt x="0" y="801"/>
                  </a:cubicBezTo>
                  <a:cubicBezTo>
                    <a:pt x="0" y="801"/>
                    <a:pt x="0" y="801"/>
                    <a:pt x="0" y="80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2" y="0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3" y="2"/>
                    <a:pt x="83" y="2"/>
                    <a:pt x="83" y="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801"/>
                    <a:pt x="83" y="801"/>
                    <a:pt x="83" y="801"/>
                  </a:cubicBezTo>
                  <a:cubicBezTo>
                    <a:pt x="83" y="801"/>
                    <a:pt x="83" y="802"/>
                    <a:pt x="82" y="803"/>
                  </a:cubicBezTo>
                  <a:cubicBezTo>
                    <a:pt x="82" y="803"/>
                    <a:pt x="82" y="803"/>
                    <a:pt x="82" y="803"/>
                  </a:cubicBezTo>
                  <a:cubicBezTo>
                    <a:pt x="82" y="803"/>
                    <a:pt x="81" y="804"/>
                    <a:pt x="80" y="804"/>
                  </a:cubicBezTo>
                  <a:cubicBezTo>
                    <a:pt x="80" y="804"/>
                    <a:pt x="80" y="804"/>
                    <a:pt x="80" y="804"/>
                  </a:cubicBezTo>
                  <a:cubicBezTo>
                    <a:pt x="3" y="804"/>
                    <a:pt x="3" y="804"/>
                    <a:pt x="3" y="804"/>
                  </a:cubicBezTo>
                  <a:close/>
                  <a:moveTo>
                    <a:pt x="6" y="798"/>
                  </a:moveTo>
                  <a:cubicBezTo>
                    <a:pt x="77" y="798"/>
                    <a:pt x="77" y="798"/>
                    <a:pt x="77" y="79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98"/>
                    <a:pt x="6" y="798"/>
                    <a:pt x="6" y="798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37" name="Freeform 124">
              <a:extLst>
                <a:ext uri="{FF2B5EF4-FFF2-40B4-BE49-F238E27FC236}">
                  <a16:creationId xmlns:a16="http://schemas.microsoft.com/office/drawing/2014/main" id="{EAB335F6-2A1F-463D-94B2-21EFA9F8F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680" y="3380860"/>
              <a:ext cx="17489" cy="427783"/>
            </a:xfrm>
            <a:custGeom>
              <a:avLst/>
              <a:gdLst>
                <a:gd name="T0" fmla="*/ 2147483647 w 68"/>
                <a:gd name="T1" fmla="*/ 0 h 1661"/>
                <a:gd name="T2" fmla="*/ 0 w 68"/>
                <a:gd name="T3" fmla="*/ 2147483647 h 1661"/>
                <a:gd name="T4" fmla="*/ 2147483647 w 68"/>
                <a:gd name="T5" fmla="*/ 2147483647 h 1661"/>
                <a:gd name="T6" fmla="*/ 2147483647 w 68"/>
                <a:gd name="T7" fmla="*/ 2147483647 h 1661"/>
                <a:gd name="T8" fmla="*/ 2147483647 w 68"/>
                <a:gd name="T9" fmla="*/ 2147483647 h 1661"/>
                <a:gd name="T10" fmla="*/ 2147483647 w 68"/>
                <a:gd name="T11" fmla="*/ 2147483647 h 1661"/>
                <a:gd name="T12" fmla="*/ 2147483647 w 68"/>
                <a:gd name="T13" fmla="*/ 2147483647 h 1661"/>
                <a:gd name="T14" fmla="*/ 2147483647 w 68"/>
                <a:gd name="T15" fmla="*/ 2147483647 h 1661"/>
                <a:gd name="T16" fmla="*/ 2147483647 w 68"/>
                <a:gd name="T17" fmla="*/ 0 h 1661"/>
                <a:gd name="T18" fmla="*/ 2147483647 w 68"/>
                <a:gd name="T19" fmla="*/ 0 h 16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661"/>
                <a:gd name="T32" fmla="*/ 68 w 68"/>
                <a:gd name="T33" fmla="*/ 1661 h 16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661">
                  <a:moveTo>
                    <a:pt x="66" y="0"/>
                  </a:moveTo>
                  <a:lnTo>
                    <a:pt x="0" y="64"/>
                  </a:lnTo>
                  <a:lnTo>
                    <a:pt x="2" y="64"/>
                  </a:lnTo>
                  <a:lnTo>
                    <a:pt x="2" y="1597"/>
                  </a:lnTo>
                  <a:lnTo>
                    <a:pt x="2" y="1661"/>
                  </a:lnTo>
                  <a:lnTo>
                    <a:pt x="66" y="1597"/>
                  </a:lnTo>
                  <a:lnTo>
                    <a:pt x="68" y="1597"/>
                  </a:lnTo>
                  <a:lnTo>
                    <a:pt x="68" y="1595"/>
                  </a:lnTo>
                  <a:lnTo>
                    <a:pt x="68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38" name="Freeform 125">
              <a:extLst>
                <a:ext uri="{FF2B5EF4-FFF2-40B4-BE49-F238E27FC236}">
                  <a16:creationId xmlns:a16="http://schemas.microsoft.com/office/drawing/2014/main" id="{D6FD893B-2A65-4614-B3A1-B94ECF4FE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5137" y="3379314"/>
              <a:ext cx="20575" cy="430874"/>
            </a:xfrm>
            <a:custGeom>
              <a:avLst/>
              <a:gdLst>
                <a:gd name="T0" fmla="*/ 2147483647 w 40"/>
                <a:gd name="T1" fmla="*/ 2147483647 h 835"/>
                <a:gd name="T2" fmla="*/ 2147483647 w 40"/>
                <a:gd name="T3" fmla="*/ 2147483647 h 835"/>
                <a:gd name="T4" fmla="*/ 2147483647 w 40"/>
                <a:gd name="T5" fmla="*/ 2147483647 h 835"/>
                <a:gd name="T6" fmla="*/ 2147483647 w 40"/>
                <a:gd name="T7" fmla="*/ 2147483647 h 835"/>
                <a:gd name="T8" fmla="*/ 2147483647 w 40"/>
                <a:gd name="T9" fmla="*/ 2147483647 h 835"/>
                <a:gd name="T10" fmla="*/ 2147483647 w 40"/>
                <a:gd name="T11" fmla="*/ 2147483647 h 835"/>
                <a:gd name="T12" fmla="*/ 2147483647 w 40"/>
                <a:gd name="T13" fmla="*/ 2147483647 h 835"/>
                <a:gd name="T14" fmla="*/ 2147483647 w 40"/>
                <a:gd name="T15" fmla="*/ 2147483647 h 835"/>
                <a:gd name="T16" fmla="*/ 2147483647 w 40"/>
                <a:gd name="T17" fmla="*/ 2147483647 h 835"/>
                <a:gd name="T18" fmla="*/ 2147483647 w 40"/>
                <a:gd name="T19" fmla="*/ 2147483647 h 835"/>
                <a:gd name="T20" fmla="*/ 2147483647 w 40"/>
                <a:gd name="T21" fmla="*/ 0 h 835"/>
                <a:gd name="T22" fmla="*/ 2147483647 w 40"/>
                <a:gd name="T23" fmla="*/ 0 h 835"/>
                <a:gd name="T24" fmla="*/ 2147483647 w 40"/>
                <a:gd name="T25" fmla="*/ 0 h 835"/>
                <a:gd name="T26" fmla="*/ 2147483647 w 40"/>
                <a:gd name="T27" fmla="*/ 2147483647 h 835"/>
                <a:gd name="T28" fmla="*/ 2147483647 w 40"/>
                <a:gd name="T29" fmla="*/ 2147483647 h 835"/>
                <a:gd name="T30" fmla="*/ 2147483647 w 40"/>
                <a:gd name="T31" fmla="*/ 2147483647 h 835"/>
                <a:gd name="T32" fmla="*/ 2147483647 w 40"/>
                <a:gd name="T33" fmla="*/ 2147483647 h 835"/>
                <a:gd name="T34" fmla="*/ 2147483647 w 40"/>
                <a:gd name="T35" fmla="*/ 2147483647 h 835"/>
                <a:gd name="T36" fmla="*/ 2147483647 w 40"/>
                <a:gd name="T37" fmla="*/ 2147483647 h 835"/>
                <a:gd name="T38" fmla="*/ 2147483647 w 40"/>
                <a:gd name="T39" fmla="*/ 2147483647 h 835"/>
                <a:gd name="T40" fmla="*/ 2147483647 w 40"/>
                <a:gd name="T41" fmla="*/ 2147483647 h 835"/>
                <a:gd name="T42" fmla="*/ 2147483647 w 40"/>
                <a:gd name="T43" fmla="*/ 2147483647 h 835"/>
                <a:gd name="T44" fmla="*/ 2147483647 w 40"/>
                <a:gd name="T45" fmla="*/ 2147483647 h 835"/>
                <a:gd name="T46" fmla="*/ 2147483647 w 40"/>
                <a:gd name="T47" fmla="*/ 2147483647 h 835"/>
                <a:gd name="T48" fmla="*/ 2147483647 w 40"/>
                <a:gd name="T49" fmla="*/ 2147483647 h 835"/>
                <a:gd name="T50" fmla="*/ 2147483647 w 40"/>
                <a:gd name="T51" fmla="*/ 2147483647 h 835"/>
                <a:gd name="T52" fmla="*/ 2147483647 w 40"/>
                <a:gd name="T53" fmla="*/ 2147483647 h 835"/>
                <a:gd name="T54" fmla="*/ 2147483647 w 40"/>
                <a:gd name="T55" fmla="*/ 2147483647 h 835"/>
                <a:gd name="T56" fmla="*/ 2147483647 w 40"/>
                <a:gd name="T57" fmla="*/ 2147483647 h 835"/>
                <a:gd name="T58" fmla="*/ 2147483647 w 40"/>
                <a:gd name="T59" fmla="*/ 2147483647 h 835"/>
                <a:gd name="T60" fmla="*/ 2147483647 w 40"/>
                <a:gd name="T61" fmla="*/ 2147483647 h 835"/>
                <a:gd name="T62" fmla="*/ 2147483647 w 40"/>
                <a:gd name="T63" fmla="*/ 2147483647 h 835"/>
                <a:gd name="T64" fmla="*/ 2147483647 w 40"/>
                <a:gd name="T65" fmla="*/ 2147483647 h 8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"/>
                <a:gd name="T100" fmla="*/ 0 h 835"/>
                <a:gd name="T101" fmla="*/ 40 w 40"/>
                <a:gd name="T102" fmla="*/ 835 h 8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" h="835">
                  <a:moveTo>
                    <a:pt x="3" y="835"/>
                  </a:moveTo>
                  <a:cubicBezTo>
                    <a:pt x="2" y="834"/>
                    <a:pt x="1" y="833"/>
                    <a:pt x="1" y="832"/>
                  </a:cubicBezTo>
                  <a:cubicBezTo>
                    <a:pt x="1" y="832"/>
                    <a:pt x="1" y="832"/>
                    <a:pt x="1" y="832"/>
                  </a:cubicBezTo>
                  <a:cubicBezTo>
                    <a:pt x="1" y="800"/>
                    <a:pt x="1" y="800"/>
                    <a:pt x="1" y="800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5"/>
                    <a:pt x="0" y="34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5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8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1"/>
                    <a:pt x="40" y="2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799"/>
                    <a:pt x="40" y="799"/>
                    <a:pt x="40" y="799"/>
                  </a:cubicBezTo>
                  <a:cubicBezTo>
                    <a:pt x="40" y="800"/>
                    <a:pt x="40" y="800"/>
                    <a:pt x="40" y="800"/>
                  </a:cubicBezTo>
                  <a:cubicBezTo>
                    <a:pt x="40" y="801"/>
                    <a:pt x="40" y="802"/>
                    <a:pt x="39" y="802"/>
                  </a:cubicBezTo>
                  <a:cubicBezTo>
                    <a:pt x="39" y="802"/>
                    <a:pt x="39" y="802"/>
                    <a:pt x="39" y="802"/>
                  </a:cubicBezTo>
                  <a:cubicBezTo>
                    <a:pt x="39" y="803"/>
                    <a:pt x="38" y="803"/>
                    <a:pt x="38" y="803"/>
                  </a:cubicBezTo>
                  <a:cubicBezTo>
                    <a:pt x="38" y="803"/>
                    <a:pt x="38" y="803"/>
                    <a:pt x="38" y="803"/>
                  </a:cubicBezTo>
                  <a:cubicBezTo>
                    <a:pt x="6" y="834"/>
                    <a:pt x="6" y="834"/>
                    <a:pt x="6" y="834"/>
                  </a:cubicBezTo>
                  <a:cubicBezTo>
                    <a:pt x="6" y="835"/>
                    <a:pt x="5" y="835"/>
                    <a:pt x="4" y="835"/>
                  </a:cubicBezTo>
                  <a:cubicBezTo>
                    <a:pt x="4" y="835"/>
                    <a:pt x="4" y="835"/>
                    <a:pt x="4" y="835"/>
                  </a:cubicBezTo>
                  <a:cubicBezTo>
                    <a:pt x="4" y="835"/>
                    <a:pt x="4" y="835"/>
                    <a:pt x="3" y="835"/>
                  </a:cubicBezTo>
                  <a:close/>
                  <a:moveTo>
                    <a:pt x="7" y="800"/>
                  </a:moveTo>
                  <a:cubicBezTo>
                    <a:pt x="7" y="825"/>
                    <a:pt x="7" y="825"/>
                    <a:pt x="7" y="825"/>
                  </a:cubicBezTo>
                  <a:cubicBezTo>
                    <a:pt x="34" y="798"/>
                    <a:pt x="34" y="798"/>
                    <a:pt x="34" y="79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800"/>
                    <a:pt x="7" y="800"/>
                    <a:pt x="7" y="800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39" name="Rectangle 126">
              <a:extLst>
                <a:ext uri="{FF2B5EF4-FFF2-40B4-BE49-F238E27FC236}">
                  <a16:creationId xmlns:a16="http://schemas.microsoft.com/office/drawing/2014/main" id="{47EB1DE4-750E-442E-BB41-0EE83D134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7590" y="3397343"/>
              <a:ext cx="39605" cy="411815"/>
            </a:xfrm>
            <a:prstGeom prst="rect">
              <a:avLst/>
            </a:prstGeom>
            <a:solidFill>
              <a:srgbClr val="FFC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40" name="Freeform 127">
              <a:extLst>
                <a:ext uri="{FF2B5EF4-FFF2-40B4-BE49-F238E27FC236}">
                  <a16:creationId xmlns:a16="http://schemas.microsoft.com/office/drawing/2014/main" id="{BCB6B0D2-162E-4180-A305-9867FBE460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6047" y="3395798"/>
              <a:ext cx="42691" cy="414905"/>
            </a:xfrm>
            <a:custGeom>
              <a:avLst/>
              <a:gdLst>
                <a:gd name="T0" fmla="*/ 2147483647 w 83"/>
                <a:gd name="T1" fmla="*/ 2147483647 h 804"/>
                <a:gd name="T2" fmla="*/ 0 w 83"/>
                <a:gd name="T3" fmla="*/ 2147483647 h 804"/>
                <a:gd name="T4" fmla="*/ 0 w 83"/>
                <a:gd name="T5" fmla="*/ 2147483647 h 804"/>
                <a:gd name="T6" fmla="*/ 0 w 83"/>
                <a:gd name="T7" fmla="*/ 2147483647 h 804"/>
                <a:gd name="T8" fmla="*/ 0 w 83"/>
                <a:gd name="T9" fmla="*/ 2147483647 h 804"/>
                <a:gd name="T10" fmla="*/ 0 w 83"/>
                <a:gd name="T11" fmla="*/ 2147483647 h 804"/>
                <a:gd name="T12" fmla="*/ 0 w 83"/>
                <a:gd name="T13" fmla="*/ 2147483647 h 804"/>
                <a:gd name="T14" fmla="*/ 0 w 83"/>
                <a:gd name="T15" fmla="*/ 2147483647 h 804"/>
                <a:gd name="T16" fmla="*/ 2147483647 w 83"/>
                <a:gd name="T17" fmla="*/ 0 h 804"/>
                <a:gd name="T18" fmla="*/ 2147483647 w 83"/>
                <a:gd name="T19" fmla="*/ 0 h 804"/>
                <a:gd name="T20" fmla="*/ 2147483647 w 83"/>
                <a:gd name="T21" fmla="*/ 0 h 804"/>
                <a:gd name="T22" fmla="*/ 2147483647 w 83"/>
                <a:gd name="T23" fmla="*/ 2147483647 h 804"/>
                <a:gd name="T24" fmla="*/ 2147483647 w 83"/>
                <a:gd name="T25" fmla="*/ 0 h 804"/>
                <a:gd name="T26" fmla="*/ 2147483647 w 83"/>
                <a:gd name="T27" fmla="*/ 2147483647 h 804"/>
                <a:gd name="T28" fmla="*/ 2147483647 w 83"/>
                <a:gd name="T29" fmla="*/ 2147483647 h 804"/>
                <a:gd name="T30" fmla="*/ 2147483647 w 83"/>
                <a:gd name="T31" fmla="*/ 2147483647 h 804"/>
                <a:gd name="T32" fmla="*/ 2147483647 w 83"/>
                <a:gd name="T33" fmla="*/ 2147483647 h 804"/>
                <a:gd name="T34" fmla="*/ 2147483647 w 83"/>
                <a:gd name="T35" fmla="*/ 2147483647 h 804"/>
                <a:gd name="T36" fmla="*/ 2147483647 w 83"/>
                <a:gd name="T37" fmla="*/ 2147483647 h 804"/>
                <a:gd name="T38" fmla="*/ 2147483647 w 83"/>
                <a:gd name="T39" fmla="*/ 2147483647 h 804"/>
                <a:gd name="T40" fmla="*/ 2147483647 w 83"/>
                <a:gd name="T41" fmla="*/ 2147483647 h 804"/>
                <a:gd name="T42" fmla="*/ 2147483647 w 83"/>
                <a:gd name="T43" fmla="*/ 2147483647 h 804"/>
                <a:gd name="T44" fmla="*/ 2147483647 w 83"/>
                <a:gd name="T45" fmla="*/ 2147483647 h 804"/>
                <a:gd name="T46" fmla="*/ 2147483647 w 83"/>
                <a:gd name="T47" fmla="*/ 2147483647 h 804"/>
                <a:gd name="T48" fmla="*/ 2147483647 w 83"/>
                <a:gd name="T49" fmla="*/ 2147483647 h 804"/>
                <a:gd name="T50" fmla="*/ 2147483647 w 83"/>
                <a:gd name="T51" fmla="*/ 2147483647 h 804"/>
                <a:gd name="T52" fmla="*/ 2147483647 w 83"/>
                <a:gd name="T53" fmla="*/ 2147483647 h 804"/>
                <a:gd name="T54" fmla="*/ 2147483647 w 83"/>
                <a:gd name="T55" fmla="*/ 2147483647 h 8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804"/>
                <a:gd name="T86" fmla="*/ 83 w 83"/>
                <a:gd name="T87" fmla="*/ 804 h 8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804">
                  <a:moveTo>
                    <a:pt x="3" y="804"/>
                  </a:moveTo>
                  <a:cubicBezTo>
                    <a:pt x="2" y="804"/>
                    <a:pt x="1" y="803"/>
                    <a:pt x="0" y="80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0" y="802"/>
                    <a:pt x="0" y="801"/>
                    <a:pt x="0" y="801"/>
                  </a:cubicBezTo>
                  <a:cubicBezTo>
                    <a:pt x="0" y="801"/>
                    <a:pt x="0" y="801"/>
                    <a:pt x="0" y="80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2" y="0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3" y="2"/>
                    <a:pt x="83" y="2"/>
                    <a:pt x="83" y="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801"/>
                    <a:pt x="83" y="801"/>
                    <a:pt x="83" y="801"/>
                  </a:cubicBezTo>
                  <a:cubicBezTo>
                    <a:pt x="83" y="801"/>
                    <a:pt x="83" y="802"/>
                    <a:pt x="82" y="803"/>
                  </a:cubicBezTo>
                  <a:cubicBezTo>
                    <a:pt x="82" y="803"/>
                    <a:pt x="82" y="803"/>
                    <a:pt x="82" y="803"/>
                  </a:cubicBezTo>
                  <a:cubicBezTo>
                    <a:pt x="82" y="803"/>
                    <a:pt x="81" y="804"/>
                    <a:pt x="80" y="804"/>
                  </a:cubicBezTo>
                  <a:cubicBezTo>
                    <a:pt x="80" y="804"/>
                    <a:pt x="80" y="804"/>
                    <a:pt x="80" y="804"/>
                  </a:cubicBezTo>
                  <a:cubicBezTo>
                    <a:pt x="3" y="804"/>
                    <a:pt x="3" y="804"/>
                    <a:pt x="3" y="804"/>
                  </a:cubicBezTo>
                  <a:close/>
                  <a:moveTo>
                    <a:pt x="6" y="798"/>
                  </a:moveTo>
                  <a:cubicBezTo>
                    <a:pt x="77" y="798"/>
                    <a:pt x="77" y="798"/>
                    <a:pt x="77" y="79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98"/>
                    <a:pt x="6" y="798"/>
                    <a:pt x="6" y="798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41" name="Freeform 128">
              <a:extLst>
                <a:ext uri="{FF2B5EF4-FFF2-40B4-BE49-F238E27FC236}">
                  <a16:creationId xmlns:a16="http://schemas.microsoft.com/office/drawing/2014/main" id="{37DB224D-CC89-4CC3-A6C3-84E829CA8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661" y="3380859"/>
              <a:ext cx="376508" cy="337385"/>
            </a:xfrm>
            <a:custGeom>
              <a:avLst/>
              <a:gdLst>
                <a:gd name="T0" fmla="*/ 2147483647 w 1464"/>
                <a:gd name="T1" fmla="*/ 0 h 1310"/>
                <a:gd name="T2" fmla="*/ 0 w 1464"/>
                <a:gd name="T3" fmla="*/ 2147483647 h 1310"/>
                <a:gd name="T4" fmla="*/ 2147483647 w 1464"/>
                <a:gd name="T5" fmla="*/ 2147483647 h 1310"/>
                <a:gd name="T6" fmla="*/ 2147483647 w 1464"/>
                <a:gd name="T7" fmla="*/ 2147483647 h 1310"/>
                <a:gd name="T8" fmla="*/ 2147483647 w 1464"/>
                <a:gd name="T9" fmla="*/ 0 h 1310"/>
                <a:gd name="T10" fmla="*/ 2147483647 w 1464"/>
                <a:gd name="T11" fmla="*/ 0 h 13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64"/>
                <a:gd name="T19" fmla="*/ 0 h 1310"/>
                <a:gd name="T20" fmla="*/ 1464 w 1464"/>
                <a:gd name="T21" fmla="*/ 1310 h 13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4" h="1310">
                  <a:moveTo>
                    <a:pt x="1308" y="0"/>
                  </a:moveTo>
                  <a:lnTo>
                    <a:pt x="0" y="1308"/>
                  </a:lnTo>
                  <a:lnTo>
                    <a:pt x="64" y="1308"/>
                  </a:lnTo>
                  <a:lnTo>
                    <a:pt x="154" y="1310"/>
                  </a:lnTo>
                  <a:lnTo>
                    <a:pt x="1464" y="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EF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42" name="Freeform 129">
              <a:extLst>
                <a:ext uri="{FF2B5EF4-FFF2-40B4-BE49-F238E27FC236}">
                  <a16:creationId xmlns:a16="http://schemas.microsoft.com/office/drawing/2014/main" id="{7022142E-CC18-4FCE-91FE-7163139FF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6118" y="3379314"/>
              <a:ext cx="379593" cy="340475"/>
            </a:xfrm>
            <a:custGeom>
              <a:avLst/>
              <a:gdLst>
                <a:gd name="T0" fmla="*/ 2147483647 w 737"/>
                <a:gd name="T1" fmla="*/ 2147483647 h 660"/>
                <a:gd name="T2" fmla="*/ 2147483647 w 737"/>
                <a:gd name="T3" fmla="*/ 2147483647 h 660"/>
                <a:gd name="T4" fmla="*/ 2147483647 w 737"/>
                <a:gd name="T5" fmla="*/ 2147483647 h 660"/>
                <a:gd name="T6" fmla="*/ 2147483647 w 737"/>
                <a:gd name="T7" fmla="*/ 2147483647 h 660"/>
                <a:gd name="T8" fmla="*/ 2147483647 w 737"/>
                <a:gd name="T9" fmla="*/ 2147483647 h 660"/>
                <a:gd name="T10" fmla="*/ 2147483647 w 737"/>
                <a:gd name="T11" fmla="*/ 2147483647 h 660"/>
                <a:gd name="T12" fmla="*/ 2147483647 w 737"/>
                <a:gd name="T13" fmla="*/ 2147483647 h 660"/>
                <a:gd name="T14" fmla="*/ 2147483647 w 737"/>
                <a:gd name="T15" fmla="*/ 2147483647 h 660"/>
                <a:gd name="T16" fmla="*/ 2147483647 w 737"/>
                <a:gd name="T17" fmla="*/ 0 h 660"/>
                <a:gd name="T18" fmla="*/ 2147483647 w 737"/>
                <a:gd name="T19" fmla="*/ 0 h 660"/>
                <a:gd name="T20" fmla="*/ 2147483647 w 737"/>
                <a:gd name="T21" fmla="*/ 0 h 660"/>
                <a:gd name="T22" fmla="*/ 2147483647 w 737"/>
                <a:gd name="T23" fmla="*/ 2147483647 h 660"/>
                <a:gd name="T24" fmla="*/ 2147483647 w 737"/>
                <a:gd name="T25" fmla="*/ 2147483647 h 660"/>
                <a:gd name="T26" fmla="*/ 2147483647 w 737"/>
                <a:gd name="T27" fmla="*/ 2147483647 h 660"/>
                <a:gd name="T28" fmla="*/ 2147483647 w 737"/>
                <a:gd name="T29" fmla="*/ 2147483647 h 660"/>
                <a:gd name="T30" fmla="*/ 2147483647 w 737"/>
                <a:gd name="T31" fmla="*/ 2147483647 h 660"/>
                <a:gd name="T32" fmla="*/ 2147483647 w 737"/>
                <a:gd name="T33" fmla="*/ 2147483647 h 660"/>
                <a:gd name="T34" fmla="*/ 2147483647 w 737"/>
                <a:gd name="T35" fmla="*/ 2147483647 h 660"/>
                <a:gd name="T36" fmla="*/ 2147483647 w 737"/>
                <a:gd name="T37" fmla="*/ 2147483647 h 660"/>
                <a:gd name="T38" fmla="*/ 2147483647 w 737"/>
                <a:gd name="T39" fmla="*/ 2147483647 h 660"/>
                <a:gd name="T40" fmla="*/ 2147483647 w 737"/>
                <a:gd name="T41" fmla="*/ 2147483647 h 660"/>
                <a:gd name="T42" fmla="*/ 2147483647 w 737"/>
                <a:gd name="T43" fmla="*/ 2147483647 h 660"/>
                <a:gd name="T44" fmla="*/ 2147483647 w 737"/>
                <a:gd name="T45" fmla="*/ 2147483647 h 660"/>
                <a:gd name="T46" fmla="*/ 2147483647 w 737"/>
                <a:gd name="T47" fmla="*/ 2147483647 h 660"/>
                <a:gd name="T48" fmla="*/ 2147483647 w 737"/>
                <a:gd name="T49" fmla="*/ 2147483647 h 660"/>
                <a:gd name="T50" fmla="*/ 2147483647 w 737"/>
                <a:gd name="T51" fmla="*/ 2147483647 h 660"/>
                <a:gd name="T52" fmla="*/ 2147483647 w 737"/>
                <a:gd name="T53" fmla="*/ 2147483647 h 660"/>
                <a:gd name="T54" fmla="*/ 2147483647 w 737"/>
                <a:gd name="T55" fmla="*/ 2147483647 h 6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37"/>
                <a:gd name="T85" fmla="*/ 0 h 660"/>
                <a:gd name="T86" fmla="*/ 737 w 737"/>
                <a:gd name="T87" fmla="*/ 660 h 6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37" h="660">
                  <a:moveTo>
                    <a:pt x="80" y="660"/>
                  </a:moveTo>
                  <a:cubicBezTo>
                    <a:pt x="35" y="659"/>
                    <a:pt x="35" y="659"/>
                    <a:pt x="35" y="659"/>
                  </a:cubicBezTo>
                  <a:cubicBezTo>
                    <a:pt x="3" y="659"/>
                    <a:pt x="3" y="659"/>
                    <a:pt x="3" y="659"/>
                  </a:cubicBezTo>
                  <a:cubicBezTo>
                    <a:pt x="2" y="659"/>
                    <a:pt x="1" y="658"/>
                    <a:pt x="1" y="657"/>
                  </a:cubicBezTo>
                  <a:cubicBezTo>
                    <a:pt x="1" y="657"/>
                    <a:pt x="1" y="657"/>
                    <a:pt x="1" y="657"/>
                  </a:cubicBezTo>
                  <a:cubicBezTo>
                    <a:pt x="0" y="656"/>
                    <a:pt x="0" y="655"/>
                    <a:pt x="1" y="654"/>
                  </a:cubicBezTo>
                  <a:cubicBezTo>
                    <a:pt x="1" y="654"/>
                    <a:pt x="1" y="654"/>
                    <a:pt x="1" y="654"/>
                  </a:cubicBezTo>
                  <a:cubicBezTo>
                    <a:pt x="654" y="1"/>
                    <a:pt x="654" y="1"/>
                    <a:pt x="654" y="1"/>
                  </a:cubicBezTo>
                  <a:cubicBezTo>
                    <a:pt x="655" y="0"/>
                    <a:pt x="655" y="0"/>
                    <a:pt x="656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735" y="0"/>
                    <a:pt x="736" y="0"/>
                    <a:pt x="737" y="1"/>
                  </a:cubicBezTo>
                  <a:cubicBezTo>
                    <a:pt x="737" y="1"/>
                    <a:pt x="737" y="1"/>
                    <a:pt x="737" y="1"/>
                  </a:cubicBezTo>
                  <a:cubicBezTo>
                    <a:pt x="737" y="3"/>
                    <a:pt x="737" y="4"/>
                    <a:pt x="736" y="5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82" y="659"/>
                    <a:pt x="82" y="659"/>
                    <a:pt x="82" y="659"/>
                  </a:cubicBezTo>
                  <a:cubicBezTo>
                    <a:pt x="82" y="659"/>
                    <a:pt x="81" y="660"/>
                    <a:pt x="80" y="660"/>
                  </a:cubicBezTo>
                  <a:cubicBezTo>
                    <a:pt x="80" y="660"/>
                    <a:pt x="80" y="660"/>
                    <a:pt x="80" y="660"/>
                  </a:cubicBezTo>
                  <a:cubicBezTo>
                    <a:pt x="80" y="660"/>
                    <a:pt x="80" y="660"/>
                    <a:pt x="80" y="660"/>
                  </a:cubicBezTo>
                  <a:close/>
                  <a:moveTo>
                    <a:pt x="11" y="653"/>
                  </a:moveTo>
                  <a:cubicBezTo>
                    <a:pt x="35" y="653"/>
                    <a:pt x="35" y="653"/>
                    <a:pt x="35" y="653"/>
                  </a:cubicBezTo>
                  <a:cubicBezTo>
                    <a:pt x="79" y="654"/>
                    <a:pt x="79" y="654"/>
                    <a:pt x="79" y="654"/>
                  </a:cubicBezTo>
                  <a:cubicBezTo>
                    <a:pt x="727" y="6"/>
                    <a:pt x="727" y="6"/>
                    <a:pt x="727" y="6"/>
                  </a:cubicBezTo>
                  <a:cubicBezTo>
                    <a:pt x="658" y="6"/>
                    <a:pt x="658" y="6"/>
                    <a:pt x="658" y="6"/>
                  </a:cubicBezTo>
                  <a:cubicBezTo>
                    <a:pt x="11" y="653"/>
                    <a:pt x="11" y="653"/>
                    <a:pt x="11" y="653"/>
                  </a:cubicBezTo>
                  <a:close/>
                  <a:moveTo>
                    <a:pt x="656" y="6"/>
                  </a:moveTo>
                  <a:cubicBezTo>
                    <a:pt x="656" y="3"/>
                    <a:pt x="656" y="3"/>
                    <a:pt x="656" y="3"/>
                  </a:cubicBezTo>
                  <a:cubicBezTo>
                    <a:pt x="656" y="6"/>
                    <a:pt x="656" y="6"/>
                    <a:pt x="656" y="6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43" name="Freeform 130">
              <a:extLst>
                <a:ext uri="{FF2B5EF4-FFF2-40B4-BE49-F238E27FC236}">
                  <a16:creationId xmlns:a16="http://schemas.microsoft.com/office/drawing/2014/main" id="{9D7CAD1C-F6C1-4D7E-88B9-351CCE378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7267" y="3380860"/>
              <a:ext cx="336389" cy="383485"/>
            </a:xfrm>
            <a:custGeom>
              <a:avLst/>
              <a:gdLst>
                <a:gd name="T0" fmla="*/ 2147483647 w 1308"/>
                <a:gd name="T1" fmla="*/ 2147483647 h 1489"/>
                <a:gd name="T2" fmla="*/ 0 w 1308"/>
                <a:gd name="T3" fmla="*/ 2147483647 h 1489"/>
                <a:gd name="T4" fmla="*/ 0 w 1308"/>
                <a:gd name="T5" fmla="*/ 2147483647 h 1489"/>
                <a:gd name="T6" fmla="*/ 2147483647 w 1308"/>
                <a:gd name="T7" fmla="*/ 0 h 1489"/>
                <a:gd name="T8" fmla="*/ 2147483647 w 1308"/>
                <a:gd name="T9" fmla="*/ 2147483647 h 1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"/>
                <a:gd name="T16" fmla="*/ 0 h 1489"/>
                <a:gd name="T17" fmla="*/ 1308 w 1308"/>
                <a:gd name="T18" fmla="*/ 1489 h 1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" h="1489">
                  <a:moveTo>
                    <a:pt x="1308" y="181"/>
                  </a:moveTo>
                  <a:lnTo>
                    <a:pt x="0" y="1489"/>
                  </a:lnTo>
                  <a:lnTo>
                    <a:pt x="0" y="1308"/>
                  </a:lnTo>
                  <a:lnTo>
                    <a:pt x="1308" y="0"/>
                  </a:lnTo>
                  <a:lnTo>
                    <a:pt x="1308" y="181"/>
                  </a:ln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44" name="Freeform 131">
              <a:extLst>
                <a:ext uri="{FF2B5EF4-FFF2-40B4-BE49-F238E27FC236}">
                  <a16:creationId xmlns:a16="http://schemas.microsoft.com/office/drawing/2014/main" id="{A6482E4C-CA69-4325-A1A1-641ECD5E3D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5724" y="3379314"/>
              <a:ext cx="339473" cy="386576"/>
            </a:xfrm>
            <a:custGeom>
              <a:avLst/>
              <a:gdLst>
                <a:gd name="T0" fmla="*/ 2147483647 w 659"/>
                <a:gd name="T1" fmla="*/ 2147483647 h 749"/>
                <a:gd name="T2" fmla="*/ 0 w 659"/>
                <a:gd name="T3" fmla="*/ 2147483647 h 749"/>
                <a:gd name="T4" fmla="*/ 0 w 659"/>
                <a:gd name="T5" fmla="*/ 2147483647 h 749"/>
                <a:gd name="T6" fmla="*/ 0 w 659"/>
                <a:gd name="T7" fmla="*/ 2147483647 h 749"/>
                <a:gd name="T8" fmla="*/ 2147483647 w 659"/>
                <a:gd name="T9" fmla="*/ 2147483647 h 749"/>
                <a:gd name="T10" fmla="*/ 2147483647 w 659"/>
                <a:gd name="T11" fmla="*/ 2147483647 h 749"/>
                <a:gd name="T12" fmla="*/ 2147483647 w 659"/>
                <a:gd name="T13" fmla="*/ 2147483647 h 749"/>
                <a:gd name="T14" fmla="*/ 2147483647 w 659"/>
                <a:gd name="T15" fmla="*/ 2147483647 h 749"/>
                <a:gd name="T16" fmla="*/ 2147483647 w 659"/>
                <a:gd name="T17" fmla="*/ 2147483647 h 749"/>
                <a:gd name="T18" fmla="*/ 2147483647 w 659"/>
                <a:gd name="T19" fmla="*/ 2147483647 h 749"/>
                <a:gd name="T20" fmla="*/ 2147483647 w 659"/>
                <a:gd name="T21" fmla="*/ 2147483647 h 749"/>
                <a:gd name="T22" fmla="*/ 2147483647 w 659"/>
                <a:gd name="T23" fmla="*/ 2147483647 h 749"/>
                <a:gd name="T24" fmla="*/ 2147483647 w 659"/>
                <a:gd name="T25" fmla="*/ 2147483647 h 749"/>
                <a:gd name="T26" fmla="*/ 2147483647 w 659"/>
                <a:gd name="T27" fmla="*/ 2147483647 h 749"/>
                <a:gd name="T28" fmla="*/ 2147483647 w 659"/>
                <a:gd name="T29" fmla="*/ 2147483647 h 749"/>
                <a:gd name="T30" fmla="*/ 2147483647 w 659"/>
                <a:gd name="T31" fmla="*/ 2147483647 h 749"/>
                <a:gd name="T32" fmla="*/ 2147483647 w 659"/>
                <a:gd name="T33" fmla="*/ 2147483647 h 749"/>
                <a:gd name="T34" fmla="*/ 2147483647 w 659"/>
                <a:gd name="T35" fmla="*/ 2147483647 h 749"/>
                <a:gd name="T36" fmla="*/ 2147483647 w 659"/>
                <a:gd name="T37" fmla="*/ 2147483647 h 749"/>
                <a:gd name="T38" fmla="*/ 2147483647 w 659"/>
                <a:gd name="T39" fmla="*/ 2147483647 h 749"/>
                <a:gd name="T40" fmla="*/ 2147483647 w 659"/>
                <a:gd name="T41" fmla="*/ 2147483647 h 749"/>
                <a:gd name="T42" fmla="*/ 2147483647 w 659"/>
                <a:gd name="T43" fmla="*/ 2147483647 h 749"/>
                <a:gd name="T44" fmla="*/ 2147483647 w 659"/>
                <a:gd name="T45" fmla="*/ 2147483647 h 7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9"/>
                <a:gd name="T70" fmla="*/ 0 h 749"/>
                <a:gd name="T71" fmla="*/ 659 w 659"/>
                <a:gd name="T72" fmla="*/ 749 h 7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9" h="749">
                  <a:moveTo>
                    <a:pt x="2" y="749"/>
                  </a:moveTo>
                  <a:cubicBezTo>
                    <a:pt x="1" y="748"/>
                    <a:pt x="0" y="747"/>
                    <a:pt x="0" y="746"/>
                  </a:cubicBezTo>
                  <a:cubicBezTo>
                    <a:pt x="0" y="746"/>
                    <a:pt x="0" y="746"/>
                    <a:pt x="0" y="746"/>
                  </a:cubicBezTo>
                  <a:cubicBezTo>
                    <a:pt x="0" y="656"/>
                    <a:pt x="0" y="656"/>
                    <a:pt x="0" y="656"/>
                  </a:cubicBezTo>
                  <a:cubicBezTo>
                    <a:pt x="0" y="655"/>
                    <a:pt x="1" y="655"/>
                    <a:pt x="1" y="654"/>
                  </a:cubicBezTo>
                  <a:cubicBezTo>
                    <a:pt x="1" y="654"/>
                    <a:pt x="1" y="654"/>
                    <a:pt x="1" y="654"/>
                  </a:cubicBezTo>
                  <a:cubicBezTo>
                    <a:pt x="654" y="1"/>
                    <a:pt x="654" y="1"/>
                    <a:pt x="654" y="1"/>
                  </a:cubicBezTo>
                  <a:cubicBezTo>
                    <a:pt x="655" y="0"/>
                    <a:pt x="656" y="0"/>
                    <a:pt x="657" y="1"/>
                  </a:cubicBezTo>
                  <a:cubicBezTo>
                    <a:pt x="657" y="1"/>
                    <a:pt x="657" y="1"/>
                    <a:pt x="657" y="1"/>
                  </a:cubicBezTo>
                  <a:cubicBezTo>
                    <a:pt x="658" y="1"/>
                    <a:pt x="659" y="2"/>
                    <a:pt x="659" y="3"/>
                  </a:cubicBezTo>
                  <a:cubicBezTo>
                    <a:pt x="659" y="3"/>
                    <a:pt x="659" y="3"/>
                    <a:pt x="659" y="3"/>
                  </a:cubicBezTo>
                  <a:cubicBezTo>
                    <a:pt x="659" y="93"/>
                    <a:pt x="659" y="93"/>
                    <a:pt x="659" y="93"/>
                  </a:cubicBezTo>
                  <a:cubicBezTo>
                    <a:pt x="659" y="94"/>
                    <a:pt x="659" y="95"/>
                    <a:pt x="658" y="95"/>
                  </a:cubicBezTo>
                  <a:cubicBezTo>
                    <a:pt x="658" y="95"/>
                    <a:pt x="658" y="95"/>
                    <a:pt x="658" y="95"/>
                  </a:cubicBezTo>
                  <a:cubicBezTo>
                    <a:pt x="5" y="748"/>
                    <a:pt x="5" y="748"/>
                    <a:pt x="5" y="748"/>
                  </a:cubicBezTo>
                  <a:cubicBezTo>
                    <a:pt x="5" y="749"/>
                    <a:pt x="4" y="749"/>
                    <a:pt x="3" y="749"/>
                  </a:cubicBezTo>
                  <a:cubicBezTo>
                    <a:pt x="3" y="749"/>
                    <a:pt x="3" y="749"/>
                    <a:pt x="3" y="749"/>
                  </a:cubicBezTo>
                  <a:cubicBezTo>
                    <a:pt x="3" y="749"/>
                    <a:pt x="3" y="749"/>
                    <a:pt x="2" y="749"/>
                  </a:cubicBezTo>
                  <a:close/>
                  <a:moveTo>
                    <a:pt x="6" y="657"/>
                  </a:moveTo>
                  <a:cubicBezTo>
                    <a:pt x="6" y="739"/>
                    <a:pt x="6" y="739"/>
                    <a:pt x="6" y="739"/>
                  </a:cubicBezTo>
                  <a:cubicBezTo>
                    <a:pt x="653" y="92"/>
                    <a:pt x="653" y="92"/>
                    <a:pt x="653" y="92"/>
                  </a:cubicBezTo>
                  <a:cubicBezTo>
                    <a:pt x="653" y="11"/>
                    <a:pt x="653" y="11"/>
                    <a:pt x="653" y="11"/>
                  </a:cubicBezTo>
                  <a:cubicBezTo>
                    <a:pt x="6" y="657"/>
                    <a:pt x="6" y="657"/>
                    <a:pt x="6" y="657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45" name="Freeform 132">
              <a:extLst>
                <a:ext uri="{FF2B5EF4-FFF2-40B4-BE49-F238E27FC236}">
                  <a16:creationId xmlns:a16="http://schemas.microsoft.com/office/drawing/2014/main" id="{A2C93130-A1E5-418A-AAE3-10904B0EA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940" y="3328836"/>
              <a:ext cx="333302" cy="346655"/>
            </a:xfrm>
            <a:custGeom>
              <a:avLst/>
              <a:gdLst>
                <a:gd name="T0" fmla="*/ 2147483647 w 1296"/>
                <a:gd name="T1" fmla="*/ 2147483647 h 1346"/>
                <a:gd name="T2" fmla="*/ 0 w 1296"/>
                <a:gd name="T3" fmla="*/ 2147483647 h 1346"/>
                <a:gd name="T4" fmla="*/ 0 w 1296"/>
                <a:gd name="T5" fmla="*/ 2147483647 h 1346"/>
                <a:gd name="T6" fmla="*/ 2147483647 w 1296"/>
                <a:gd name="T7" fmla="*/ 0 h 1346"/>
                <a:gd name="T8" fmla="*/ 2147483647 w 1296"/>
                <a:gd name="T9" fmla="*/ 2147483647 h 1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6"/>
                <a:gd name="T16" fmla="*/ 0 h 1346"/>
                <a:gd name="T17" fmla="*/ 1296 w 1296"/>
                <a:gd name="T18" fmla="*/ 1346 h 13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6" h="1346">
                  <a:moveTo>
                    <a:pt x="1296" y="50"/>
                  </a:moveTo>
                  <a:lnTo>
                    <a:pt x="0" y="1346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296" y="50"/>
                  </a:lnTo>
                  <a:close/>
                </a:path>
              </a:pathLst>
            </a:cu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46" name="Freeform 133">
              <a:extLst>
                <a:ext uri="{FF2B5EF4-FFF2-40B4-BE49-F238E27FC236}">
                  <a16:creationId xmlns:a16="http://schemas.microsoft.com/office/drawing/2014/main" id="{90DB5938-9C21-4DBE-8BE2-A82056E1DE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7397" y="3327290"/>
              <a:ext cx="336389" cy="349747"/>
            </a:xfrm>
            <a:custGeom>
              <a:avLst/>
              <a:gdLst>
                <a:gd name="T0" fmla="*/ 2147483647 w 653"/>
                <a:gd name="T1" fmla="*/ 2147483647 h 678"/>
                <a:gd name="T2" fmla="*/ 0 w 653"/>
                <a:gd name="T3" fmla="*/ 2147483647 h 678"/>
                <a:gd name="T4" fmla="*/ 0 w 653"/>
                <a:gd name="T5" fmla="*/ 2147483647 h 678"/>
                <a:gd name="T6" fmla="*/ 0 w 653"/>
                <a:gd name="T7" fmla="*/ 2147483647 h 678"/>
                <a:gd name="T8" fmla="*/ 2147483647 w 653"/>
                <a:gd name="T9" fmla="*/ 2147483647 h 678"/>
                <a:gd name="T10" fmla="*/ 2147483647 w 653"/>
                <a:gd name="T11" fmla="*/ 2147483647 h 678"/>
                <a:gd name="T12" fmla="*/ 2147483647 w 653"/>
                <a:gd name="T13" fmla="*/ 2147483647 h 678"/>
                <a:gd name="T14" fmla="*/ 2147483647 w 653"/>
                <a:gd name="T15" fmla="*/ 0 h 678"/>
                <a:gd name="T16" fmla="*/ 2147483647 w 653"/>
                <a:gd name="T17" fmla="*/ 0 h 678"/>
                <a:gd name="T18" fmla="*/ 2147483647 w 653"/>
                <a:gd name="T19" fmla="*/ 2147483647 h 678"/>
                <a:gd name="T20" fmla="*/ 2147483647 w 653"/>
                <a:gd name="T21" fmla="*/ 2147483647 h 678"/>
                <a:gd name="T22" fmla="*/ 2147483647 w 653"/>
                <a:gd name="T23" fmla="*/ 2147483647 h 678"/>
                <a:gd name="T24" fmla="*/ 2147483647 w 653"/>
                <a:gd name="T25" fmla="*/ 2147483647 h 678"/>
                <a:gd name="T26" fmla="*/ 2147483647 w 653"/>
                <a:gd name="T27" fmla="*/ 2147483647 h 678"/>
                <a:gd name="T28" fmla="*/ 2147483647 w 653"/>
                <a:gd name="T29" fmla="*/ 2147483647 h 678"/>
                <a:gd name="T30" fmla="*/ 2147483647 w 653"/>
                <a:gd name="T31" fmla="*/ 2147483647 h 678"/>
                <a:gd name="T32" fmla="*/ 2147483647 w 653"/>
                <a:gd name="T33" fmla="*/ 2147483647 h 678"/>
                <a:gd name="T34" fmla="*/ 2147483647 w 653"/>
                <a:gd name="T35" fmla="*/ 2147483647 h 678"/>
                <a:gd name="T36" fmla="*/ 2147483647 w 653"/>
                <a:gd name="T37" fmla="*/ 2147483647 h 678"/>
                <a:gd name="T38" fmla="*/ 2147483647 w 653"/>
                <a:gd name="T39" fmla="*/ 2147483647 h 678"/>
                <a:gd name="T40" fmla="*/ 2147483647 w 653"/>
                <a:gd name="T41" fmla="*/ 2147483647 h 678"/>
                <a:gd name="T42" fmla="*/ 2147483647 w 653"/>
                <a:gd name="T43" fmla="*/ 2147483647 h 678"/>
                <a:gd name="T44" fmla="*/ 2147483647 w 653"/>
                <a:gd name="T45" fmla="*/ 2147483647 h 6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3"/>
                <a:gd name="T70" fmla="*/ 0 h 678"/>
                <a:gd name="T71" fmla="*/ 653 w 653"/>
                <a:gd name="T72" fmla="*/ 678 h 6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3" h="678">
                  <a:moveTo>
                    <a:pt x="2" y="678"/>
                  </a:moveTo>
                  <a:cubicBezTo>
                    <a:pt x="1" y="677"/>
                    <a:pt x="0" y="676"/>
                    <a:pt x="0" y="675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0" y="649"/>
                    <a:pt x="0" y="649"/>
                    <a:pt x="1" y="648"/>
                  </a:cubicBezTo>
                  <a:cubicBezTo>
                    <a:pt x="1" y="648"/>
                    <a:pt x="1" y="648"/>
                    <a:pt x="1" y="648"/>
                  </a:cubicBezTo>
                  <a:cubicBezTo>
                    <a:pt x="648" y="1"/>
                    <a:pt x="648" y="1"/>
                    <a:pt x="648" y="1"/>
                  </a:cubicBezTo>
                  <a:cubicBezTo>
                    <a:pt x="649" y="0"/>
                    <a:pt x="650" y="0"/>
                    <a:pt x="651" y="0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652" y="1"/>
                    <a:pt x="653" y="2"/>
                    <a:pt x="653" y="3"/>
                  </a:cubicBezTo>
                  <a:cubicBezTo>
                    <a:pt x="653" y="3"/>
                    <a:pt x="653" y="3"/>
                    <a:pt x="653" y="3"/>
                  </a:cubicBezTo>
                  <a:cubicBezTo>
                    <a:pt x="653" y="28"/>
                    <a:pt x="653" y="28"/>
                    <a:pt x="653" y="28"/>
                  </a:cubicBezTo>
                  <a:cubicBezTo>
                    <a:pt x="653" y="29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5" y="677"/>
                    <a:pt x="5" y="677"/>
                    <a:pt x="5" y="677"/>
                  </a:cubicBezTo>
                  <a:cubicBezTo>
                    <a:pt x="4" y="678"/>
                    <a:pt x="4" y="678"/>
                    <a:pt x="3" y="678"/>
                  </a:cubicBezTo>
                  <a:cubicBezTo>
                    <a:pt x="3" y="678"/>
                    <a:pt x="3" y="678"/>
                    <a:pt x="3" y="678"/>
                  </a:cubicBezTo>
                  <a:cubicBezTo>
                    <a:pt x="3" y="678"/>
                    <a:pt x="2" y="678"/>
                    <a:pt x="2" y="678"/>
                  </a:cubicBezTo>
                  <a:close/>
                  <a:moveTo>
                    <a:pt x="6" y="651"/>
                  </a:moveTo>
                  <a:cubicBezTo>
                    <a:pt x="6" y="668"/>
                    <a:pt x="6" y="668"/>
                    <a:pt x="6" y="668"/>
                  </a:cubicBezTo>
                  <a:cubicBezTo>
                    <a:pt x="647" y="27"/>
                    <a:pt x="647" y="27"/>
                    <a:pt x="647" y="27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" y="651"/>
                    <a:pt x="6" y="651"/>
                    <a:pt x="6" y="651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47" name="Freeform 134">
              <a:extLst>
                <a:ext uri="{FF2B5EF4-FFF2-40B4-BE49-F238E27FC236}">
                  <a16:creationId xmlns:a16="http://schemas.microsoft.com/office/drawing/2014/main" id="{795871BE-8771-4662-BB9F-CB8B623F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940" y="3288659"/>
              <a:ext cx="333302" cy="346655"/>
            </a:xfrm>
            <a:custGeom>
              <a:avLst/>
              <a:gdLst>
                <a:gd name="T0" fmla="*/ 2147483647 w 1296"/>
                <a:gd name="T1" fmla="*/ 2147483647 h 1346"/>
                <a:gd name="T2" fmla="*/ 0 w 1296"/>
                <a:gd name="T3" fmla="*/ 2147483647 h 1346"/>
                <a:gd name="T4" fmla="*/ 0 w 1296"/>
                <a:gd name="T5" fmla="*/ 2147483647 h 1346"/>
                <a:gd name="T6" fmla="*/ 2147483647 w 1296"/>
                <a:gd name="T7" fmla="*/ 0 h 1346"/>
                <a:gd name="T8" fmla="*/ 2147483647 w 1296"/>
                <a:gd name="T9" fmla="*/ 2147483647 h 1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6"/>
                <a:gd name="T16" fmla="*/ 0 h 1346"/>
                <a:gd name="T17" fmla="*/ 1296 w 1296"/>
                <a:gd name="T18" fmla="*/ 1346 h 13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6" h="1346">
                  <a:moveTo>
                    <a:pt x="1296" y="50"/>
                  </a:moveTo>
                  <a:lnTo>
                    <a:pt x="0" y="1346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296" y="50"/>
                  </a:lnTo>
                  <a:close/>
                </a:path>
              </a:pathLst>
            </a:cu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48" name="Freeform 135">
              <a:extLst>
                <a:ext uri="{FF2B5EF4-FFF2-40B4-BE49-F238E27FC236}">
                  <a16:creationId xmlns:a16="http://schemas.microsoft.com/office/drawing/2014/main" id="{19BDDCC6-2328-484C-9088-54A450865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7397" y="3287113"/>
              <a:ext cx="336389" cy="349747"/>
            </a:xfrm>
            <a:custGeom>
              <a:avLst/>
              <a:gdLst>
                <a:gd name="T0" fmla="*/ 2147483647 w 653"/>
                <a:gd name="T1" fmla="*/ 2147483647 h 678"/>
                <a:gd name="T2" fmla="*/ 0 w 653"/>
                <a:gd name="T3" fmla="*/ 2147483647 h 678"/>
                <a:gd name="T4" fmla="*/ 0 w 653"/>
                <a:gd name="T5" fmla="*/ 2147483647 h 678"/>
                <a:gd name="T6" fmla="*/ 0 w 653"/>
                <a:gd name="T7" fmla="*/ 2147483647 h 678"/>
                <a:gd name="T8" fmla="*/ 2147483647 w 653"/>
                <a:gd name="T9" fmla="*/ 2147483647 h 678"/>
                <a:gd name="T10" fmla="*/ 2147483647 w 653"/>
                <a:gd name="T11" fmla="*/ 2147483647 h 678"/>
                <a:gd name="T12" fmla="*/ 2147483647 w 653"/>
                <a:gd name="T13" fmla="*/ 2147483647 h 678"/>
                <a:gd name="T14" fmla="*/ 2147483647 w 653"/>
                <a:gd name="T15" fmla="*/ 2147483647 h 678"/>
                <a:gd name="T16" fmla="*/ 2147483647 w 653"/>
                <a:gd name="T17" fmla="*/ 2147483647 h 678"/>
                <a:gd name="T18" fmla="*/ 2147483647 w 653"/>
                <a:gd name="T19" fmla="*/ 2147483647 h 678"/>
                <a:gd name="T20" fmla="*/ 2147483647 w 653"/>
                <a:gd name="T21" fmla="*/ 2147483647 h 678"/>
                <a:gd name="T22" fmla="*/ 2147483647 w 653"/>
                <a:gd name="T23" fmla="*/ 2147483647 h 678"/>
                <a:gd name="T24" fmla="*/ 2147483647 w 653"/>
                <a:gd name="T25" fmla="*/ 2147483647 h 678"/>
                <a:gd name="T26" fmla="*/ 2147483647 w 653"/>
                <a:gd name="T27" fmla="*/ 2147483647 h 678"/>
                <a:gd name="T28" fmla="*/ 2147483647 w 653"/>
                <a:gd name="T29" fmla="*/ 2147483647 h 678"/>
                <a:gd name="T30" fmla="*/ 2147483647 w 653"/>
                <a:gd name="T31" fmla="*/ 2147483647 h 678"/>
                <a:gd name="T32" fmla="*/ 2147483647 w 653"/>
                <a:gd name="T33" fmla="*/ 2147483647 h 678"/>
                <a:gd name="T34" fmla="*/ 2147483647 w 653"/>
                <a:gd name="T35" fmla="*/ 2147483647 h 678"/>
                <a:gd name="T36" fmla="*/ 2147483647 w 653"/>
                <a:gd name="T37" fmla="*/ 2147483647 h 678"/>
                <a:gd name="T38" fmla="*/ 2147483647 w 653"/>
                <a:gd name="T39" fmla="*/ 2147483647 h 678"/>
                <a:gd name="T40" fmla="*/ 2147483647 w 653"/>
                <a:gd name="T41" fmla="*/ 2147483647 h 678"/>
                <a:gd name="T42" fmla="*/ 2147483647 w 653"/>
                <a:gd name="T43" fmla="*/ 2147483647 h 678"/>
                <a:gd name="T44" fmla="*/ 2147483647 w 653"/>
                <a:gd name="T45" fmla="*/ 2147483647 h 6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3"/>
                <a:gd name="T70" fmla="*/ 0 h 678"/>
                <a:gd name="T71" fmla="*/ 653 w 653"/>
                <a:gd name="T72" fmla="*/ 678 h 6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3" h="678">
                  <a:moveTo>
                    <a:pt x="2" y="678"/>
                  </a:moveTo>
                  <a:cubicBezTo>
                    <a:pt x="1" y="678"/>
                    <a:pt x="0" y="676"/>
                    <a:pt x="0" y="675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0" y="650"/>
                    <a:pt x="0" y="649"/>
                    <a:pt x="1" y="648"/>
                  </a:cubicBezTo>
                  <a:cubicBezTo>
                    <a:pt x="1" y="648"/>
                    <a:pt x="1" y="648"/>
                    <a:pt x="1" y="648"/>
                  </a:cubicBezTo>
                  <a:cubicBezTo>
                    <a:pt x="648" y="1"/>
                    <a:pt x="648" y="1"/>
                    <a:pt x="648" y="1"/>
                  </a:cubicBezTo>
                  <a:cubicBezTo>
                    <a:pt x="649" y="0"/>
                    <a:pt x="650" y="0"/>
                    <a:pt x="651" y="1"/>
                  </a:cubicBezTo>
                  <a:cubicBezTo>
                    <a:pt x="651" y="1"/>
                    <a:pt x="651" y="1"/>
                    <a:pt x="651" y="1"/>
                  </a:cubicBezTo>
                  <a:cubicBezTo>
                    <a:pt x="652" y="1"/>
                    <a:pt x="653" y="2"/>
                    <a:pt x="653" y="3"/>
                  </a:cubicBezTo>
                  <a:cubicBezTo>
                    <a:pt x="653" y="3"/>
                    <a:pt x="653" y="3"/>
                    <a:pt x="653" y="3"/>
                  </a:cubicBezTo>
                  <a:cubicBezTo>
                    <a:pt x="653" y="28"/>
                    <a:pt x="653" y="28"/>
                    <a:pt x="653" y="28"/>
                  </a:cubicBezTo>
                  <a:cubicBezTo>
                    <a:pt x="653" y="29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5" y="677"/>
                    <a:pt x="5" y="677"/>
                    <a:pt x="5" y="677"/>
                  </a:cubicBezTo>
                  <a:cubicBezTo>
                    <a:pt x="4" y="678"/>
                    <a:pt x="4" y="678"/>
                    <a:pt x="3" y="678"/>
                  </a:cubicBezTo>
                  <a:cubicBezTo>
                    <a:pt x="3" y="678"/>
                    <a:pt x="3" y="678"/>
                    <a:pt x="3" y="678"/>
                  </a:cubicBezTo>
                  <a:cubicBezTo>
                    <a:pt x="3" y="678"/>
                    <a:pt x="2" y="678"/>
                    <a:pt x="2" y="678"/>
                  </a:cubicBezTo>
                  <a:close/>
                  <a:moveTo>
                    <a:pt x="6" y="652"/>
                  </a:moveTo>
                  <a:cubicBezTo>
                    <a:pt x="6" y="668"/>
                    <a:pt x="6" y="668"/>
                    <a:pt x="6" y="668"/>
                  </a:cubicBezTo>
                  <a:cubicBezTo>
                    <a:pt x="647" y="27"/>
                    <a:pt x="647" y="27"/>
                    <a:pt x="647" y="27"/>
                  </a:cubicBezTo>
                  <a:cubicBezTo>
                    <a:pt x="647" y="11"/>
                    <a:pt x="647" y="11"/>
                    <a:pt x="647" y="11"/>
                  </a:cubicBezTo>
                  <a:cubicBezTo>
                    <a:pt x="6" y="652"/>
                    <a:pt x="6" y="652"/>
                    <a:pt x="6" y="65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49" name="Freeform 136">
              <a:extLst>
                <a:ext uri="{FF2B5EF4-FFF2-40B4-BE49-F238E27FC236}">
                  <a16:creationId xmlns:a16="http://schemas.microsoft.com/office/drawing/2014/main" id="{DEE2C0F6-987C-4984-B25D-F651218FD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882" y="3621407"/>
              <a:ext cx="4115" cy="96322"/>
            </a:xfrm>
            <a:custGeom>
              <a:avLst/>
              <a:gdLst>
                <a:gd name="T0" fmla="*/ 0 w 8"/>
                <a:gd name="T1" fmla="*/ 2147483647 h 187"/>
                <a:gd name="T2" fmla="*/ 0 w 8"/>
                <a:gd name="T3" fmla="*/ 2147483647 h 187"/>
                <a:gd name="T4" fmla="*/ 2147483647 w 8"/>
                <a:gd name="T5" fmla="*/ 0 h 187"/>
                <a:gd name="T6" fmla="*/ 2147483647 w 8"/>
                <a:gd name="T7" fmla="*/ 0 h 187"/>
                <a:gd name="T8" fmla="*/ 2147483647 w 8"/>
                <a:gd name="T9" fmla="*/ 2147483647 h 187"/>
                <a:gd name="T10" fmla="*/ 2147483647 w 8"/>
                <a:gd name="T11" fmla="*/ 2147483647 h 187"/>
                <a:gd name="T12" fmla="*/ 2147483647 w 8"/>
                <a:gd name="T13" fmla="*/ 2147483647 h 187"/>
                <a:gd name="T14" fmla="*/ 2147483647 w 8"/>
                <a:gd name="T15" fmla="*/ 2147483647 h 187"/>
                <a:gd name="T16" fmla="*/ 2147483647 w 8"/>
                <a:gd name="T17" fmla="*/ 2147483647 h 187"/>
                <a:gd name="T18" fmla="*/ 0 w 8"/>
                <a:gd name="T19" fmla="*/ 2147483647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87"/>
                <a:gd name="T32" fmla="*/ 8 w 8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87">
                  <a:moveTo>
                    <a:pt x="0" y="18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5"/>
                    <a:pt x="6" y="187"/>
                    <a:pt x="4" y="187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2" y="187"/>
                    <a:pt x="0" y="185"/>
                    <a:pt x="0" y="183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50" name="Freeform 137">
              <a:extLst>
                <a:ext uri="{FF2B5EF4-FFF2-40B4-BE49-F238E27FC236}">
                  <a16:creationId xmlns:a16="http://schemas.microsoft.com/office/drawing/2014/main" id="{09BD911E-A1B3-44FD-8DFB-84EF7D319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184" y="3288144"/>
              <a:ext cx="4115" cy="95291"/>
            </a:xfrm>
            <a:custGeom>
              <a:avLst/>
              <a:gdLst>
                <a:gd name="T0" fmla="*/ 0 w 8"/>
                <a:gd name="T1" fmla="*/ 2147483647 h 185"/>
                <a:gd name="T2" fmla="*/ 0 w 8"/>
                <a:gd name="T3" fmla="*/ 2147483647 h 185"/>
                <a:gd name="T4" fmla="*/ 2147483647 w 8"/>
                <a:gd name="T5" fmla="*/ 0 h 185"/>
                <a:gd name="T6" fmla="*/ 2147483647 w 8"/>
                <a:gd name="T7" fmla="*/ 0 h 185"/>
                <a:gd name="T8" fmla="*/ 2147483647 w 8"/>
                <a:gd name="T9" fmla="*/ 2147483647 h 185"/>
                <a:gd name="T10" fmla="*/ 2147483647 w 8"/>
                <a:gd name="T11" fmla="*/ 2147483647 h 185"/>
                <a:gd name="T12" fmla="*/ 2147483647 w 8"/>
                <a:gd name="T13" fmla="*/ 2147483647 h 185"/>
                <a:gd name="T14" fmla="*/ 2147483647 w 8"/>
                <a:gd name="T15" fmla="*/ 2147483647 h 185"/>
                <a:gd name="T16" fmla="*/ 2147483647 w 8"/>
                <a:gd name="T17" fmla="*/ 2147483647 h 185"/>
                <a:gd name="T18" fmla="*/ 0 w 8"/>
                <a:gd name="T19" fmla="*/ 2147483647 h 1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85"/>
                <a:gd name="T32" fmla="*/ 8 w 8"/>
                <a:gd name="T33" fmla="*/ 185 h 1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85">
                  <a:moveTo>
                    <a:pt x="0" y="181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8" y="183"/>
                    <a:pt x="6" y="185"/>
                    <a:pt x="4" y="185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2" y="185"/>
                    <a:pt x="0" y="183"/>
                    <a:pt x="0" y="181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51" name="Freeform 132">
              <a:extLst>
                <a:ext uri="{FF2B5EF4-FFF2-40B4-BE49-F238E27FC236}">
                  <a16:creationId xmlns:a16="http://schemas.microsoft.com/office/drawing/2014/main" id="{50FAC750-7FA4-4A62-BE99-D45B9AF06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8074" y="3328836"/>
              <a:ext cx="333302" cy="346655"/>
            </a:xfrm>
            <a:custGeom>
              <a:avLst/>
              <a:gdLst>
                <a:gd name="T0" fmla="*/ 2147483647 w 1296"/>
                <a:gd name="T1" fmla="*/ 2147483647 h 1346"/>
                <a:gd name="T2" fmla="*/ 0 w 1296"/>
                <a:gd name="T3" fmla="*/ 2147483647 h 1346"/>
                <a:gd name="T4" fmla="*/ 0 w 1296"/>
                <a:gd name="T5" fmla="*/ 2147483647 h 1346"/>
                <a:gd name="T6" fmla="*/ 2147483647 w 1296"/>
                <a:gd name="T7" fmla="*/ 0 h 1346"/>
                <a:gd name="T8" fmla="*/ 2147483647 w 1296"/>
                <a:gd name="T9" fmla="*/ 2147483647 h 1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6"/>
                <a:gd name="T16" fmla="*/ 0 h 1346"/>
                <a:gd name="T17" fmla="*/ 1296 w 1296"/>
                <a:gd name="T18" fmla="*/ 1346 h 13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6" h="1346">
                  <a:moveTo>
                    <a:pt x="1296" y="50"/>
                  </a:moveTo>
                  <a:lnTo>
                    <a:pt x="0" y="1346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296" y="50"/>
                  </a:lnTo>
                  <a:close/>
                </a:path>
              </a:pathLst>
            </a:cu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52" name="Freeform 133">
              <a:extLst>
                <a:ext uri="{FF2B5EF4-FFF2-40B4-BE49-F238E27FC236}">
                  <a16:creationId xmlns:a16="http://schemas.microsoft.com/office/drawing/2014/main" id="{74BA9B8F-7517-4950-A513-2EF1423152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530" y="3327290"/>
              <a:ext cx="336389" cy="349747"/>
            </a:xfrm>
            <a:custGeom>
              <a:avLst/>
              <a:gdLst>
                <a:gd name="T0" fmla="*/ 2147483647 w 653"/>
                <a:gd name="T1" fmla="*/ 2147483647 h 678"/>
                <a:gd name="T2" fmla="*/ 0 w 653"/>
                <a:gd name="T3" fmla="*/ 2147483647 h 678"/>
                <a:gd name="T4" fmla="*/ 0 w 653"/>
                <a:gd name="T5" fmla="*/ 2147483647 h 678"/>
                <a:gd name="T6" fmla="*/ 0 w 653"/>
                <a:gd name="T7" fmla="*/ 2147483647 h 678"/>
                <a:gd name="T8" fmla="*/ 2147483647 w 653"/>
                <a:gd name="T9" fmla="*/ 2147483647 h 678"/>
                <a:gd name="T10" fmla="*/ 2147483647 w 653"/>
                <a:gd name="T11" fmla="*/ 2147483647 h 678"/>
                <a:gd name="T12" fmla="*/ 2147483647 w 653"/>
                <a:gd name="T13" fmla="*/ 2147483647 h 678"/>
                <a:gd name="T14" fmla="*/ 2147483647 w 653"/>
                <a:gd name="T15" fmla="*/ 0 h 678"/>
                <a:gd name="T16" fmla="*/ 2147483647 w 653"/>
                <a:gd name="T17" fmla="*/ 0 h 678"/>
                <a:gd name="T18" fmla="*/ 2147483647 w 653"/>
                <a:gd name="T19" fmla="*/ 2147483647 h 678"/>
                <a:gd name="T20" fmla="*/ 2147483647 w 653"/>
                <a:gd name="T21" fmla="*/ 2147483647 h 678"/>
                <a:gd name="T22" fmla="*/ 2147483647 w 653"/>
                <a:gd name="T23" fmla="*/ 2147483647 h 678"/>
                <a:gd name="T24" fmla="*/ 2147483647 w 653"/>
                <a:gd name="T25" fmla="*/ 2147483647 h 678"/>
                <a:gd name="T26" fmla="*/ 2147483647 w 653"/>
                <a:gd name="T27" fmla="*/ 2147483647 h 678"/>
                <a:gd name="T28" fmla="*/ 2147483647 w 653"/>
                <a:gd name="T29" fmla="*/ 2147483647 h 678"/>
                <a:gd name="T30" fmla="*/ 2147483647 w 653"/>
                <a:gd name="T31" fmla="*/ 2147483647 h 678"/>
                <a:gd name="T32" fmla="*/ 2147483647 w 653"/>
                <a:gd name="T33" fmla="*/ 2147483647 h 678"/>
                <a:gd name="T34" fmla="*/ 2147483647 w 653"/>
                <a:gd name="T35" fmla="*/ 2147483647 h 678"/>
                <a:gd name="T36" fmla="*/ 2147483647 w 653"/>
                <a:gd name="T37" fmla="*/ 2147483647 h 678"/>
                <a:gd name="T38" fmla="*/ 2147483647 w 653"/>
                <a:gd name="T39" fmla="*/ 2147483647 h 678"/>
                <a:gd name="T40" fmla="*/ 2147483647 w 653"/>
                <a:gd name="T41" fmla="*/ 2147483647 h 678"/>
                <a:gd name="T42" fmla="*/ 2147483647 w 653"/>
                <a:gd name="T43" fmla="*/ 2147483647 h 678"/>
                <a:gd name="T44" fmla="*/ 2147483647 w 653"/>
                <a:gd name="T45" fmla="*/ 2147483647 h 6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3"/>
                <a:gd name="T70" fmla="*/ 0 h 678"/>
                <a:gd name="T71" fmla="*/ 653 w 653"/>
                <a:gd name="T72" fmla="*/ 678 h 6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3" h="678">
                  <a:moveTo>
                    <a:pt x="2" y="678"/>
                  </a:moveTo>
                  <a:cubicBezTo>
                    <a:pt x="1" y="677"/>
                    <a:pt x="0" y="676"/>
                    <a:pt x="0" y="675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0" y="649"/>
                    <a:pt x="0" y="649"/>
                    <a:pt x="1" y="648"/>
                  </a:cubicBezTo>
                  <a:cubicBezTo>
                    <a:pt x="1" y="648"/>
                    <a:pt x="1" y="648"/>
                    <a:pt x="1" y="648"/>
                  </a:cubicBezTo>
                  <a:cubicBezTo>
                    <a:pt x="648" y="1"/>
                    <a:pt x="648" y="1"/>
                    <a:pt x="648" y="1"/>
                  </a:cubicBezTo>
                  <a:cubicBezTo>
                    <a:pt x="649" y="0"/>
                    <a:pt x="650" y="0"/>
                    <a:pt x="651" y="0"/>
                  </a:cubicBezTo>
                  <a:cubicBezTo>
                    <a:pt x="651" y="0"/>
                    <a:pt x="651" y="0"/>
                    <a:pt x="651" y="0"/>
                  </a:cubicBezTo>
                  <a:cubicBezTo>
                    <a:pt x="652" y="1"/>
                    <a:pt x="653" y="2"/>
                    <a:pt x="653" y="3"/>
                  </a:cubicBezTo>
                  <a:cubicBezTo>
                    <a:pt x="653" y="3"/>
                    <a:pt x="653" y="3"/>
                    <a:pt x="653" y="3"/>
                  </a:cubicBezTo>
                  <a:cubicBezTo>
                    <a:pt x="653" y="28"/>
                    <a:pt x="653" y="28"/>
                    <a:pt x="653" y="28"/>
                  </a:cubicBezTo>
                  <a:cubicBezTo>
                    <a:pt x="653" y="29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5" y="677"/>
                    <a:pt x="5" y="677"/>
                    <a:pt x="5" y="677"/>
                  </a:cubicBezTo>
                  <a:cubicBezTo>
                    <a:pt x="4" y="678"/>
                    <a:pt x="4" y="678"/>
                    <a:pt x="3" y="678"/>
                  </a:cubicBezTo>
                  <a:cubicBezTo>
                    <a:pt x="3" y="678"/>
                    <a:pt x="3" y="678"/>
                    <a:pt x="3" y="678"/>
                  </a:cubicBezTo>
                  <a:cubicBezTo>
                    <a:pt x="3" y="678"/>
                    <a:pt x="2" y="678"/>
                    <a:pt x="2" y="678"/>
                  </a:cubicBezTo>
                  <a:close/>
                  <a:moveTo>
                    <a:pt x="6" y="651"/>
                  </a:moveTo>
                  <a:cubicBezTo>
                    <a:pt x="6" y="668"/>
                    <a:pt x="6" y="668"/>
                    <a:pt x="6" y="668"/>
                  </a:cubicBezTo>
                  <a:cubicBezTo>
                    <a:pt x="647" y="27"/>
                    <a:pt x="647" y="27"/>
                    <a:pt x="647" y="27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" y="651"/>
                    <a:pt x="6" y="651"/>
                    <a:pt x="6" y="651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53" name="Freeform 134">
              <a:extLst>
                <a:ext uri="{FF2B5EF4-FFF2-40B4-BE49-F238E27FC236}">
                  <a16:creationId xmlns:a16="http://schemas.microsoft.com/office/drawing/2014/main" id="{05757C92-BDEA-4EEA-9656-02E267091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8074" y="3288659"/>
              <a:ext cx="333302" cy="346655"/>
            </a:xfrm>
            <a:custGeom>
              <a:avLst/>
              <a:gdLst>
                <a:gd name="T0" fmla="*/ 2147483647 w 1296"/>
                <a:gd name="T1" fmla="*/ 2147483647 h 1346"/>
                <a:gd name="T2" fmla="*/ 0 w 1296"/>
                <a:gd name="T3" fmla="*/ 2147483647 h 1346"/>
                <a:gd name="T4" fmla="*/ 0 w 1296"/>
                <a:gd name="T5" fmla="*/ 2147483647 h 1346"/>
                <a:gd name="T6" fmla="*/ 2147483647 w 1296"/>
                <a:gd name="T7" fmla="*/ 0 h 1346"/>
                <a:gd name="T8" fmla="*/ 2147483647 w 1296"/>
                <a:gd name="T9" fmla="*/ 2147483647 h 1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6"/>
                <a:gd name="T16" fmla="*/ 0 h 1346"/>
                <a:gd name="T17" fmla="*/ 1296 w 1296"/>
                <a:gd name="T18" fmla="*/ 1346 h 13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6" h="1346">
                  <a:moveTo>
                    <a:pt x="1296" y="50"/>
                  </a:moveTo>
                  <a:lnTo>
                    <a:pt x="0" y="1346"/>
                  </a:lnTo>
                  <a:lnTo>
                    <a:pt x="0" y="1296"/>
                  </a:lnTo>
                  <a:lnTo>
                    <a:pt x="1296" y="0"/>
                  </a:lnTo>
                  <a:lnTo>
                    <a:pt x="1296" y="50"/>
                  </a:lnTo>
                  <a:close/>
                </a:path>
              </a:pathLst>
            </a:cu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54" name="Freeform 135">
              <a:extLst>
                <a:ext uri="{FF2B5EF4-FFF2-40B4-BE49-F238E27FC236}">
                  <a16:creationId xmlns:a16="http://schemas.microsoft.com/office/drawing/2014/main" id="{6E032385-2B30-4859-8FA3-8D3F1D9DB5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530" y="3287113"/>
              <a:ext cx="336389" cy="349747"/>
            </a:xfrm>
            <a:custGeom>
              <a:avLst/>
              <a:gdLst>
                <a:gd name="T0" fmla="*/ 2147483647 w 653"/>
                <a:gd name="T1" fmla="*/ 2147483647 h 678"/>
                <a:gd name="T2" fmla="*/ 0 w 653"/>
                <a:gd name="T3" fmla="*/ 2147483647 h 678"/>
                <a:gd name="T4" fmla="*/ 0 w 653"/>
                <a:gd name="T5" fmla="*/ 2147483647 h 678"/>
                <a:gd name="T6" fmla="*/ 0 w 653"/>
                <a:gd name="T7" fmla="*/ 2147483647 h 678"/>
                <a:gd name="T8" fmla="*/ 2147483647 w 653"/>
                <a:gd name="T9" fmla="*/ 2147483647 h 678"/>
                <a:gd name="T10" fmla="*/ 2147483647 w 653"/>
                <a:gd name="T11" fmla="*/ 2147483647 h 678"/>
                <a:gd name="T12" fmla="*/ 2147483647 w 653"/>
                <a:gd name="T13" fmla="*/ 2147483647 h 678"/>
                <a:gd name="T14" fmla="*/ 2147483647 w 653"/>
                <a:gd name="T15" fmla="*/ 2147483647 h 678"/>
                <a:gd name="T16" fmla="*/ 2147483647 w 653"/>
                <a:gd name="T17" fmla="*/ 2147483647 h 678"/>
                <a:gd name="T18" fmla="*/ 2147483647 w 653"/>
                <a:gd name="T19" fmla="*/ 2147483647 h 678"/>
                <a:gd name="T20" fmla="*/ 2147483647 w 653"/>
                <a:gd name="T21" fmla="*/ 2147483647 h 678"/>
                <a:gd name="T22" fmla="*/ 2147483647 w 653"/>
                <a:gd name="T23" fmla="*/ 2147483647 h 678"/>
                <a:gd name="T24" fmla="*/ 2147483647 w 653"/>
                <a:gd name="T25" fmla="*/ 2147483647 h 678"/>
                <a:gd name="T26" fmla="*/ 2147483647 w 653"/>
                <a:gd name="T27" fmla="*/ 2147483647 h 678"/>
                <a:gd name="T28" fmla="*/ 2147483647 w 653"/>
                <a:gd name="T29" fmla="*/ 2147483647 h 678"/>
                <a:gd name="T30" fmla="*/ 2147483647 w 653"/>
                <a:gd name="T31" fmla="*/ 2147483647 h 678"/>
                <a:gd name="T32" fmla="*/ 2147483647 w 653"/>
                <a:gd name="T33" fmla="*/ 2147483647 h 678"/>
                <a:gd name="T34" fmla="*/ 2147483647 w 653"/>
                <a:gd name="T35" fmla="*/ 2147483647 h 678"/>
                <a:gd name="T36" fmla="*/ 2147483647 w 653"/>
                <a:gd name="T37" fmla="*/ 2147483647 h 678"/>
                <a:gd name="T38" fmla="*/ 2147483647 w 653"/>
                <a:gd name="T39" fmla="*/ 2147483647 h 678"/>
                <a:gd name="T40" fmla="*/ 2147483647 w 653"/>
                <a:gd name="T41" fmla="*/ 2147483647 h 678"/>
                <a:gd name="T42" fmla="*/ 2147483647 w 653"/>
                <a:gd name="T43" fmla="*/ 2147483647 h 678"/>
                <a:gd name="T44" fmla="*/ 2147483647 w 653"/>
                <a:gd name="T45" fmla="*/ 2147483647 h 6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3"/>
                <a:gd name="T70" fmla="*/ 0 h 678"/>
                <a:gd name="T71" fmla="*/ 653 w 653"/>
                <a:gd name="T72" fmla="*/ 678 h 6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3" h="678">
                  <a:moveTo>
                    <a:pt x="2" y="678"/>
                  </a:moveTo>
                  <a:cubicBezTo>
                    <a:pt x="1" y="678"/>
                    <a:pt x="0" y="676"/>
                    <a:pt x="0" y="675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0" y="650"/>
                    <a:pt x="0" y="649"/>
                    <a:pt x="1" y="648"/>
                  </a:cubicBezTo>
                  <a:cubicBezTo>
                    <a:pt x="1" y="648"/>
                    <a:pt x="1" y="648"/>
                    <a:pt x="1" y="648"/>
                  </a:cubicBezTo>
                  <a:cubicBezTo>
                    <a:pt x="648" y="1"/>
                    <a:pt x="648" y="1"/>
                    <a:pt x="648" y="1"/>
                  </a:cubicBezTo>
                  <a:cubicBezTo>
                    <a:pt x="649" y="0"/>
                    <a:pt x="650" y="0"/>
                    <a:pt x="651" y="1"/>
                  </a:cubicBezTo>
                  <a:cubicBezTo>
                    <a:pt x="651" y="1"/>
                    <a:pt x="651" y="1"/>
                    <a:pt x="651" y="1"/>
                  </a:cubicBezTo>
                  <a:cubicBezTo>
                    <a:pt x="652" y="1"/>
                    <a:pt x="653" y="2"/>
                    <a:pt x="653" y="3"/>
                  </a:cubicBezTo>
                  <a:cubicBezTo>
                    <a:pt x="653" y="3"/>
                    <a:pt x="653" y="3"/>
                    <a:pt x="653" y="3"/>
                  </a:cubicBezTo>
                  <a:cubicBezTo>
                    <a:pt x="653" y="28"/>
                    <a:pt x="653" y="28"/>
                    <a:pt x="653" y="28"/>
                  </a:cubicBezTo>
                  <a:cubicBezTo>
                    <a:pt x="653" y="29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5" y="677"/>
                    <a:pt x="5" y="677"/>
                    <a:pt x="5" y="677"/>
                  </a:cubicBezTo>
                  <a:cubicBezTo>
                    <a:pt x="4" y="678"/>
                    <a:pt x="4" y="678"/>
                    <a:pt x="3" y="678"/>
                  </a:cubicBezTo>
                  <a:cubicBezTo>
                    <a:pt x="3" y="678"/>
                    <a:pt x="3" y="678"/>
                    <a:pt x="3" y="678"/>
                  </a:cubicBezTo>
                  <a:cubicBezTo>
                    <a:pt x="3" y="678"/>
                    <a:pt x="2" y="678"/>
                    <a:pt x="2" y="678"/>
                  </a:cubicBezTo>
                  <a:close/>
                  <a:moveTo>
                    <a:pt x="6" y="652"/>
                  </a:moveTo>
                  <a:cubicBezTo>
                    <a:pt x="6" y="668"/>
                    <a:pt x="6" y="668"/>
                    <a:pt x="6" y="668"/>
                  </a:cubicBezTo>
                  <a:cubicBezTo>
                    <a:pt x="647" y="27"/>
                    <a:pt x="647" y="27"/>
                    <a:pt x="647" y="27"/>
                  </a:cubicBezTo>
                  <a:cubicBezTo>
                    <a:pt x="647" y="11"/>
                    <a:pt x="647" y="11"/>
                    <a:pt x="647" y="11"/>
                  </a:cubicBezTo>
                  <a:cubicBezTo>
                    <a:pt x="6" y="652"/>
                    <a:pt x="6" y="652"/>
                    <a:pt x="6" y="65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55" name="Freeform 136">
              <a:extLst>
                <a:ext uri="{FF2B5EF4-FFF2-40B4-BE49-F238E27FC236}">
                  <a16:creationId xmlns:a16="http://schemas.microsoft.com/office/drawing/2014/main" id="{764CE54A-4C50-4E56-A0CB-0796E640E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016" y="3621407"/>
              <a:ext cx="4115" cy="96322"/>
            </a:xfrm>
            <a:custGeom>
              <a:avLst/>
              <a:gdLst>
                <a:gd name="T0" fmla="*/ 0 w 8"/>
                <a:gd name="T1" fmla="*/ 2147483647 h 187"/>
                <a:gd name="T2" fmla="*/ 0 w 8"/>
                <a:gd name="T3" fmla="*/ 2147483647 h 187"/>
                <a:gd name="T4" fmla="*/ 2147483647 w 8"/>
                <a:gd name="T5" fmla="*/ 0 h 187"/>
                <a:gd name="T6" fmla="*/ 2147483647 w 8"/>
                <a:gd name="T7" fmla="*/ 0 h 187"/>
                <a:gd name="T8" fmla="*/ 2147483647 w 8"/>
                <a:gd name="T9" fmla="*/ 2147483647 h 187"/>
                <a:gd name="T10" fmla="*/ 2147483647 w 8"/>
                <a:gd name="T11" fmla="*/ 2147483647 h 187"/>
                <a:gd name="T12" fmla="*/ 2147483647 w 8"/>
                <a:gd name="T13" fmla="*/ 2147483647 h 187"/>
                <a:gd name="T14" fmla="*/ 2147483647 w 8"/>
                <a:gd name="T15" fmla="*/ 2147483647 h 187"/>
                <a:gd name="T16" fmla="*/ 2147483647 w 8"/>
                <a:gd name="T17" fmla="*/ 2147483647 h 187"/>
                <a:gd name="T18" fmla="*/ 0 w 8"/>
                <a:gd name="T19" fmla="*/ 2147483647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87"/>
                <a:gd name="T32" fmla="*/ 8 w 8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87">
                  <a:moveTo>
                    <a:pt x="0" y="18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5"/>
                    <a:pt x="6" y="187"/>
                    <a:pt x="4" y="187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2" y="187"/>
                    <a:pt x="0" y="185"/>
                    <a:pt x="0" y="183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56" name="Freeform 137">
              <a:extLst>
                <a:ext uri="{FF2B5EF4-FFF2-40B4-BE49-F238E27FC236}">
                  <a16:creationId xmlns:a16="http://schemas.microsoft.com/office/drawing/2014/main" id="{0E19C2A0-A640-4F57-9379-2A42E5D34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318" y="3288144"/>
              <a:ext cx="4115" cy="95291"/>
            </a:xfrm>
            <a:custGeom>
              <a:avLst/>
              <a:gdLst>
                <a:gd name="T0" fmla="*/ 0 w 8"/>
                <a:gd name="T1" fmla="*/ 2147483647 h 185"/>
                <a:gd name="T2" fmla="*/ 0 w 8"/>
                <a:gd name="T3" fmla="*/ 2147483647 h 185"/>
                <a:gd name="T4" fmla="*/ 2147483647 w 8"/>
                <a:gd name="T5" fmla="*/ 0 h 185"/>
                <a:gd name="T6" fmla="*/ 2147483647 w 8"/>
                <a:gd name="T7" fmla="*/ 0 h 185"/>
                <a:gd name="T8" fmla="*/ 2147483647 w 8"/>
                <a:gd name="T9" fmla="*/ 2147483647 h 185"/>
                <a:gd name="T10" fmla="*/ 2147483647 w 8"/>
                <a:gd name="T11" fmla="*/ 2147483647 h 185"/>
                <a:gd name="T12" fmla="*/ 2147483647 w 8"/>
                <a:gd name="T13" fmla="*/ 2147483647 h 185"/>
                <a:gd name="T14" fmla="*/ 2147483647 w 8"/>
                <a:gd name="T15" fmla="*/ 2147483647 h 185"/>
                <a:gd name="T16" fmla="*/ 2147483647 w 8"/>
                <a:gd name="T17" fmla="*/ 2147483647 h 185"/>
                <a:gd name="T18" fmla="*/ 0 w 8"/>
                <a:gd name="T19" fmla="*/ 2147483647 h 1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85"/>
                <a:gd name="T32" fmla="*/ 8 w 8"/>
                <a:gd name="T33" fmla="*/ 185 h 1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85">
                  <a:moveTo>
                    <a:pt x="0" y="181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8" y="183"/>
                    <a:pt x="6" y="185"/>
                    <a:pt x="4" y="185"/>
                  </a:cubicBezTo>
                  <a:cubicBezTo>
                    <a:pt x="4" y="185"/>
                    <a:pt x="4" y="185"/>
                    <a:pt x="4" y="185"/>
                  </a:cubicBezTo>
                  <a:cubicBezTo>
                    <a:pt x="2" y="185"/>
                    <a:pt x="0" y="183"/>
                    <a:pt x="0" y="181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CF0159BE-3840-46A4-903A-89161D335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79245" y="3615959"/>
              <a:ext cx="115970" cy="5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ectangle 16">
              <a:extLst>
                <a:ext uri="{FF2B5EF4-FFF2-40B4-BE49-F238E27FC236}">
                  <a16:creationId xmlns:a16="http://schemas.microsoft.com/office/drawing/2014/main" id="{6D809A63-F768-4588-90C2-827D5391846F}"/>
                </a:ext>
              </a:extLst>
            </p:cNvPr>
            <p:cNvSpPr/>
            <p:nvPr/>
          </p:nvSpPr>
          <p:spPr bwMode="auto">
            <a:xfrm flipH="1">
              <a:off x="5681268" y="3580898"/>
              <a:ext cx="50569" cy="42477"/>
            </a:xfrm>
            <a:custGeom>
              <a:avLst/>
              <a:gdLst>
                <a:gd name="connsiteX0" fmla="*/ 0 w 332932"/>
                <a:gd name="connsiteY0" fmla="*/ 0 h 332932"/>
                <a:gd name="connsiteX1" fmla="*/ 332932 w 332932"/>
                <a:gd name="connsiteY1" fmla="*/ 0 h 332932"/>
                <a:gd name="connsiteX2" fmla="*/ 332932 w 332932"/>
                <a:gd name="connsiteY2" fmla="*/ 332932 h 332932"/>
                <a:gd name="connsiteX3" fmla="*/ 0 w 332932"/>
                <a:gd name="connsiteY3" fmla="*/ 332932 h 332932"/>
                <a:gd name="connsiteX4" fmla="*/ 0 w 332932"/>
                <a:gd name="connsiteY4" fmla="*/ 0 h 332932"/>
                <a:gd name="connsiteX0" fmla="*/ 332932 w 424372"/>
                <a:gd name="connsiteY0" fmla="*/ 332932 h 424372"/>
                <a:gd name="connsiteX1" fmla="*/ 0 w 424372"/>
                <a:gd name="connsiteY1" fmla="*/ 332932 h 424372"/>
                <a:gd name="connsiteX2" fmla="*/ 0 w 424372"/>
                <a:gd name="connsiteY2" fmla="*/ 0 h 424372"/>
                <a:gd name="connsiteX3" fmla="*/ 332932 w 424372"/>
                <a:gd name="connsiteY3" fmla="*/ 0 h 424372"/>
                <a:gd name="connsiteX4" fmla="*/ 424372 w 424372"/>
                <a:gd name="connsiteY4" fmla="*/ 424372 h 424372"/>
                <a:gd name="connsiteX0" fmla="*/ 332932 w 506922"/>
                <a:gd name="connsiteY0" fmla="*/ 332932 h 332932"/>
                <a:gd name="connsiteX1" fmla="*/ 0 w 506922"/>
                <a:gd name="connsiteY1" fmla="*/ 332932 h 332932"/>
                <a:gd name="connsiteX2" fmla="*/ 0 w 506922"/>
                <a:gd name="connsiteY2" fmla="*/ 0 h 332932"/>
                <a:gd name="connsiteX3" fmla="*/ 332932 w 506922"/>
                <a:gd name="connsiteY3" fmla="*/ 0 h 332932"/>
                <a:gd name="connsiteX4" fmla="*/ 506922 w 506922"/>
                <a:gd name="connsiteY4" fmla="*/ 214822 h 332932"/>
                <a:gd name="connsiteX0" fmla="*/ 332932 w 332932"/>
                <a:gd name="connsiteY0" fmla="*/ 332932 h 332932"/>
                <a:gd name="connsiteX1" fmla="*/ 0 w 332932"/>
                <a:gd name="connsiteY1" fmla="*/ 332932 h 332932"/>
                <a:gd name="connsiteX2" fmla="*/ 0 w 332932"/>
                <a:gd name="connsiteY2" fmla="*/ 0 h 332932"/>
                <a:gd name="connsiteX3" fmla="*/ 332932 w 332932"/>
                <a:gd name="connsiteY3" fmla="*/ 0 h 332932"/>
                <a:gd name="connsiteX0" fmla="*/ 0 w 332932"/>
                <a:gd name="connsiteY0" fmla="*/ 332932 h 332932"/>
                <a:gd name="connsiteX1" fmla="*/ 0 w 332932"/>
                <a:gd name="connsiteY1" fmla="*/ 0 h 332932"/>
                <a:gd name="connsiteX2" fmla="*/ 332932 w 332932"/>
                <a:gd name="connsiteY2" fmla="*/ 0 h 33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932" h="332932">
                  <a:moveTo>
                    <a:pt x="0" y="332932"/>
                  </a:moveTo>
                  <a:lnTo>
                    <a:pt x="0" y="0"/>
                  </a:lnTo>
                  <a:lnTo>
                    <a:pt x="332932" y="0"/>
                  </a:lnTo>
                </a:path>
              </a:pathLst>
            </a:custGeom>
            <a:noFill/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8980" tIns="24490" rIns="48980" bIns="24490" anchor="ctr"/>
            <a:lstStyle/>
            <a:p>
              <a:pPr algn="ctr">
                <a:defRPr/>
              </a:pPr>
              <a:endParaRPr lang="es-AR" sz="600">
                <a:solidFill>
                  <a:schemeClr val="tx1"/>
                </a:solidFill>
              </a:endParaRPr>
            </a:p>
          </p:txBody>
        </p:sp>
        <p:pic>
          <p:nvPicPr>
            <p:cNvPr id="59" name="Picture 38">
              <a:extLst>
                <a:ext uri="{FF2B5EF4-FFF2-40B4-BE49-F238E27FC236}">
                  <a16:creationId xmlns:a16="http://schemas.microsoft.com/office/drawing/2014/main" id="{36BD87DF-E738-494A-8D02-E21C4396C5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708" y="3705960"/>
              <a:ext cx="88023" cy="6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Rectangle 16">
              <a:extLst>
                <a:ext uri="{FF2B5EF4-FFF2-40B4-BE49-F238E27FC236}">
                  <a16:creationId xmlns:a16="http://schemas.microsoft.com/office/drawing/2014/main" id="{8C049292-9ADA-48A3-9FD7-C4C868E2822A}"/>
                </a:ext>
              </a:extLst>
            </p:cNvPr>
            <p:cNvSpPr/>
            <p:nvPr/>
          </p:nvSpPr>
          <p:spPr bwMode="auto">
            <a:xfrm flipH="1">
              <a:off x="5599009" y="3696868"/>
              <a:ext cx="49895" cy="41804"/>
            </a:xfrm>
            <a:custGeom>
              <a:avLst/>
              <a:gdLst>
                <a:gd name="connsiteX0" fmla="*/ 0 w 332932"/>
                <a:gd name="connsiteY0" fmla="*/ 0 h 332932"/>
                <a:gd name="connsiteX1" fmla="*/ 332932 w 332932"/>
                <a:gd name="connsiteY1" fmla="*/ 0 h 332932"/>
                <a:gd name="connsiteX2" fmla="*/ 332932 w 332932"/>
                <a:gd name="connsiteY2" fmla="*/ 332932 h 332932"/>
                <a:gd name="connsiteX3" fmla="*/ 0 w 332932"/>
                <a:gd name="connsiteY3" fmla="*/ 332932 h 332932"/>
                <a:gd name="connsiteX4" fmla="*/ 0 w 332932"/>
                <a:gd name="connsiteY4" fmla="*/ 0 h 332932"/>
                <a:gd name="connsiteX0" fmla="*/ 332932 w 424372"/>
                <a:gd name="connsiteY0" fmla="*/ 332932 h 424372"/>
                <a:gd name="connsiteX1" fmla="*/ 0 w 424372"/>
                <a:gd name="connsiteY1" fmla="*/ 332932 h 424372"/>
                <a:gd name="connsiteX2" fmla="*/ 0 w 424372"/>
                <a:gd name="connsiteY2" fmla="*/ 0 h 424372"/>
                <a:gd name="connsiteX3" fmla="*/ 332932 w 424372"/>
                <a:gd name="connsiteY3" fmla="*/ 0 h 424372"/>
                <a:gd name="connsiteX4" fmla="*/ 424372 w 424372"/>
                <a:gd name="connsiteY4" fmla="*/ 424372 h 424372"/>
                <a:gd name="connsiteX0" fmla="*/ 332932 w 506922"/>
                <a:gd name="connsiteY0" fmla="*/ 332932 h 332932"/>
                <a:gd name="connsiteX1" fmla="*/ 0 w 506922"/>
                <a:gd name="connsiteY1" fmla="*/ 332932 h 332932"/>
                <a:gd name="connsiteX2" fmla="*/ 0 w 506922"/>
                <a:gd name="connsiteY2" fmla="*/ 0 h 332932"/>
                <a:gd name="connsiteX3" fmla="*/ 332932 w 506922"/>
                <a:gd name="connsiteY3" fmla="*/ 0 h 332932"/>
                <a:gd name="connsiteX4" fmla="*/ 506922 w 506922"/>
                <a:gd name="connsiteY4" fmla="*/ 214822 h 332932"/>
                <a:gd name="connsiteX0" fmla="*/ 332932 w 332932"/>
                <a:gd name="connsiteY0" fmla="*/ 332932 h 332932"/>
                <a:gd name="connsiteX1" fmla="*/ 0 w 332932"/>
                <a:gd name="connsiteY1" fmla="*/ 332932 h 332932"/>
                <a:gd name="connsiteX2" fmla="*/ 0 w 332932"/>
                <a:gd name="connsiteY2" fmla="*/ 0 h 332932"/>
                <a:gd name="connsiteX3" fmla="*/ 332932 w 332932"/>
                <a:gd name="connsiteY3" fmla="*/ 0 h 332932"/>
                <a:gd name="connsiteX0" fmla="*/ 0 w 332932"/>
                <a:gd name="connsiteY0" fmla="*/ 332932 h 332932"/>
                <a:gd name="connsiteX1" fmla="*/ 0 w 332932"/>
                <a:gd name="connsiteY1" fmla="*/ 0 h 332932"/>
                <a:gd name="connsiteX2" fmla="*/ 332932 w 332932"/>
                <a:gd name="connsiteY2" fmla="*/ 0 h 33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932" h="332932">
                  <a:moveTo>
                    <a:pt x="0" y="332932"/>
                  </a:moveTo>
                  <a:lnTo>
                    <a:pt x="0" y="0"/>
                  </a:lnTo>
                  <a:lnTo>
                    <a:pt x="332932" y="0"/>
                  </a:lnTo>
                </a:path>
              </a:pathLst>
            </a:custGeom>
            <a:noFill/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8980" tIns="24490" rIns="48980" bIns="24490" anchor="ctr"/>
            <a:lstStyle/>
            <a:p>
              <a:pPr algn="ctr">
                <a:defRPr/>
              </a:pPr>
              <a:endParaRPr lang="es-AR" sz="600">
                <a:solidFill>
                  <a:schemeClr val="tx1"/>
                </a:solidFill>
              </a:endParaRPr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CEFF619F-411E-43F2-9326-D66F39CF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313" y="3645472"/>
              <a:ext cx="39515" cy="67063"/>
            </a:xfrm>
            <a:custGeom>
              <a:avLst/>
              <a:gdLst>
                <a:gd name="T0" fmla="*/ 2147483647 w 477"/>
                <a:gd name="T1" fmla="*/ 0 h 813"/>
                <a:gd name="T2" fmla="*/ 2147483647 w 477"/>
                <a:gd name="T3" fmla="*/ 0 h 813"/>
                <a:gd name="T4" fmla="*/ 2147483647 w 477"/>
                <a:gd name="T5" fmla="*/ 2147483647 h 813"/>
                <a:gd name="T6" fmla="*/ 2147483647 w 477"/>
                <a:gd name="T7" fmla="*/ 2147483647 h 813"/>
                <a:gd name="T8" fmla="*/ 0 w 477"/>
                <a:gd name="T9" fmla="*/ 2147483647 h 813"/>
                <a:gd name="T10" fmla="*/ 0 w 477"/>
                <a:gd name="T11" fmla="*/ 2147483647 h 813"/>
                <a:gd name="T12" fmla="*/ 2147483647 w 477"/>
                <a:gd name="T13" fmla="*/ 2147483647 h 813"/>
                <a:gd name="T14" fmla="*/ 2147483647 w 477"/>
                <a:gd name="T15" fmla="*/ 2147483647 h 813"/>
                <a:gd name="T16" fmla="*/ 2147483647 w 477"/>
                <a:gd name="T17" fmla="*/ 2147483647 h 813"/>
                <a:gd name="T18" fmla="*/ 2147483647 w 477"/>
                <a:gd name="T19" fmla="*/ 2147483647 h 813"/>
                <a:gd name="T20" fmla="*/ 2147483647 w 477"/>
                <a:gd name="T21" fmla="*/ 2147483647 h 813"/>
                <a:gd name="T22" fmla="*/ 2147483647 w 477"/>
                <a:gd name="T23" fmla="*/ 2147483647 h 813"/>
                <a:gd name="T24" fmla="*/ 2147483647 w 477"/>
                <a:gd name="T25" fmla="*/ 0 h 8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7" h="813">
                  <a:moveTo>
                    <a:pt x="471" y="0"/>
                  </a:moveTo>
                  <a:cubicBezTo>
                    <a:pt x="370" y="0"/>
                    <a:pt x="370" y="0"/>
                    <a:pt x="370" y="0"/>
                  </a:cubicBezTo>
                  <a:cubicBezTo>
                    <a:pt x="368" y="0"/>
                    <a:pt x="365" y="1"/>
                    <a:pt x="361" y="5"/>
                  </a:cubicBezTo>
                  <a:cubicBezTo>
                    <a:pt x="14" y="352"/>
                    <a:pt x="14" y="352"/>
                    <a:pt x="14" y="352"/>
                  </a:cubicBezTo>
                  <a:cubicBezTo>
                    <a:pt x="6" y="360"/>
                    <a:pt x="0" y="375"/>
                    <a:pt x="0" y="386"/>
                  </a:cubicBezTo>
                  <a:cubicBezTo>
                    <a:pt x="0" y="802"/>
                    <a:pt x="0" y="802"/>
                    <a:pt x="0" y="802"/>
                  </a:cubicBezTo>
                  <a:cubicBezTo>
                    <a:pt x="0" y="808"/>
                    <a:pt x="2" y="812"/>
                    <a:pt x="5" y="813"/>
                  </a:cubicBezTo>
                  <a:cubicBezTo>
                    <a:pt x="106" y="813"/>
                    <a:pt x="106" y="813"/>
                    <a:pt x="106" y="813"/>
                  </a:cubicBezTo>
                  <a:cubicBezTo>
                    <a:pt x="109" y="813"/>
                    <a:pt x="112" y="812"/>
                    <a:pt x="116" y="808"/>
                  </a:cubicBezTo>
                  <a:cubicBezTo>
                    <a:pt x="463" y="461"/>
                    <a:pt x="463" y="461"/>
                    <a:pt x="463" y="461"/>
                  </a:cubicBezTo>
                  <a:cubicBezTo>
                    <a:pt x="471" y="453"/>
                    <a:pt x="477" y="437"/>
                    <a:pt x="477" y="426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7" y="4"/>
                    <a:pt x="475" y="0"/>
                    <a:pt x="471" y="0"/>
                  </a:cubicBezTo>
                </a:path>
              </a:pathLst>
            </a:custGeom>
            <a:solidFill>
              <a:srgbClr val="FFC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id="{A434F3C0-54F7-4C6C-AFA0-CF5DC3325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313" y="3645472"/>
              <a:ext cx="39515" cy="31192"/>
            </a:xfrm>
            <a:custGeom>
              <a:avLst/>
              <a:gdLst>
                <a:gd name="T0" fmla="*/ 2147483647 w 477"/>
                <a:gd name="T1" fmla="*/ 2147483647 h 378"/>
                <a:gd name="T2" fmla="*/ 2147483647 w 477"/>
                <a:gd name="T3" fmla="*/ 2147483647 h 378"/>
                <a:gd name="T4" fmla="*/ 2147483647 w 477"/>
                <a:gd name="T5" fmla="*/ 0 h 378"/>
                <a:gd name="T6" fmla="*/ 2147483647 w 477"/>
                <a:gd name="T7" fmla="*/ 0 h 378"/>
                <a:gd name="T8" fmla="*/ 2147483647 w 477"/>
                <a:gd name="T9" fmla="*/ 2147483647 h 378"/>
                <a:gd name="T10" fmla="*/ 2147483647 w 477"/>
                <a:gd name="T11" fmla="*/ 2147483647 h 378"/>
                <a:gd name="T12" fmla="*/ 0 w 477"/>
                <a:gd name="T13" fmla="*/ 2147483647 h 378"/>
                <a:gd name="T14" fmla="*/ 2147483647 w 477"/>
                <a:gd name="T15" fmla="*/ 2147483647 h 3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7" h="378">
                  <a:moveTo>
                    <a:pt x="477" y="378"/>
                  </a:moveTo>
                  <a:cubicBezTo>
                    <a:pt x="477" y="11"/>
                    <a:pt x="477" y="11"/>
                    <a:pt x="477" y="11"/>
                  </a:cubicBezTo>
                  <a:cubicBezTo>
                    <a:pt x="477" y="4"/>
                    <a:pt x="475" y="0"/>
                    <a:pt x="471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8" y="0"/>
                    <a:pt x="365" y="1"/>
                    <a:pt x="361" y="5"/>
                  </a:cubicBezTo>
                  <a:cubicBezTo>
                    <a:pt x="14" y="352"/>
                    <a:pt x="14" y="352"/>
                    <a:pt x="14" y="352"/>
                  </a:cubicBezTo>
                  <a:cubicBezTo>
                    <a:pt x="6" y="360"/>
                    <a:pt x="0" y="375"/>
                    <a:pt x="0" y="378"/>
                  </a:cubicBezTo>
                  <a:lnTo>
                    <a:pt x="477" y="378"/>
                  </a:lnTo>
                  <a:close/>
                </a:path>
              </a:pathLst>
            </a:custGeom>
            <a:solidFill>
              <a:srgbClr val="FEE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id="{094BC73D-BC67-4F87-ADEC-E35019322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631" y="3644951"/>
              <a:ext cx="31196" cy="67583"/>
            </a:xfrm>
            <a:custGeom>
              <a:avLst/>
              <a:gdLst>
                <a:gd name="T0" fmla="*/ 2147483647 w 376"/>
                <a:gd name="T1" fmla="*/ 2147483647 h 819"/>
                <a:gd name="T2" fmla="*/ 2147483647 w 376"/>
                <a:gd name="T3" fmla="*/ 2147483647 h 819"/>
                <a:gd name="T4" fmla="*/ 2147483647 w 376"/>
                <a:gd name="T5" fmla="*/ 2147483647 h 819"/>
                <a:gd name="T6" fmla="*/ 0 w 376"/>
                <a:gd name="T7" fmla="*/ 2147483647 h 819"/>
                <a:gd name="T8" fmla="*/ 0 w 376"/>
                <a:gd name="T9" fmla="*/ 2147483647 h 819"/>
                <a:gd name="T10" fmla="*/ 2147483647 w 376"/>
                <a:gd name="T11" fmla="*/ 2147483647 h 819"/>
                <a:gd name="T12" fmla="*/ 2147483647 w 376"/>
                <a:gd name="T13" fmla="*/ 2147483647 h 819"/>
                <a:gd name="T14" fmla="*/ 2147483647 w 376"/>
                <a:gd name="T15" fmla="*/ 2147483647 h 819"/>
                <a:gd name="T16" fmla="*/ 2147483647 w 376"/>
                <a:gd name="T17" fmla="*/ 2147483647 h 8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6" h="819">
                  <a:moveTo>
                    <a:pt x="376" y="429"/>
                  </a:moveTo>
                  <a:cubicBezTo>
                    <a:pt x="376" y="440"/>
                    <a:pt x="370" y="456"/>
                    <a:pt x="362" y="464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7" y="819"/>
                    <a:pt x="0" y="816"/>
                    <a:pt x="0" y="805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378"/>
                    <a:pt x="7" y="363"/>
                    <a:pt x="15" y="355"/>
                  </a:cubicBezTo>
                  <a:cubicBezTo>
                    <a:pt x="362" y="8"/>
                    <a:pt x="362" y="8"/>
                    <a:pt x="362" y="8"/>
                  </a:cubicBezTo>
                  <a:cubicBezTo>
                    <a:pt x="370" y="0"/>
                    <a:pt x="376" y="3"/>
                    <a:pt x="376" y="14"/>
                  </a:cubicBezTo>
                  <a:lnTo>
                    <a:pt x="376" y="429"/>
                  </a:lnTo>
                  <a:close/>
                </a:path>
              </a:pathLst>
            </a:custGeom>
            <a:solidFill>
              <a:srgbClr val="FDF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EDD681FC-C949-408D-ABAD-DE692D4226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6314" y="3644951"/>
              <a:ext cx="40034" cy="67583"/>
            </a:xfrm>
            <a:custGeom>
              <a:avLst/>
              <a:gdLst>
                <a:gd name="T0" fmla="*/ 2147483647 w 483"/>
                <a:gd name="T1" fmla="*/ 2147483647 h 819"/>
                <a:gd name="T2" fmla="*/ 2147483647 w 483"/>
                <a:gd name="T3" fmla="*/ 2147483647 h 819"/>
                <a:gd name="T4" fmla="*/ 2147483647 w 483"/>
                <a:gd name="T5" fmla="*/ 2147483647 h 819"/>
                <a:gd name="T6" fmla="*/ 2147483647 w 483"/>
                <a:gd name="T7" fmla="*/ 2147483647 h 819"/>
                <a:gd name="T8" fmla="*/ 2147483647 w 483"/>
                <a:gd name="T9" fmla="*/ 2147483647 h 819"/>
                <a:gd name="T10" fmla="*/ 0 w 483"/>
                <a:gd name="T11" fmla="*/ 2147483647 h 819"/>
                <a:gd name="T12" fmla="*/ 0 w 483"/>
                <a:gd name="T13" fmla="*/ 2147483647 h 819"/>
                <a:gd name="T14" fmla="*/ 2147483647 w 483"/>
                <a:gd name="T15" fmla="*/ 2147483647 h 819"/>
                <a:gd name="T16" fmla="*/ 2147483647 w 483"/>
                <a:gd name="T17" fmla="*/ 2147483647 h 819"/>
                <a:gd name="T18" fmla="*/ 2147483647 w 483"/>
                <a:gd name="T19" fmla="*/ 0 h 819"/>
                <a:gd name="T20" fmla="*/ 2147483647 w 483"/>
                <a:gd name="T21" fmla="*/ 0 h 819"/>
                <a:gd name="T22" fmla="*/ 2147483647 w 483"/>
                <a:gd name="T23" fmla="*/ 2147483647 h 819"/>
                <a:gd name="T24" fmla="*/ 2147483647 w 483"/>
                <a:gd name="T25" fmla="*/ 2147483647 h 819"/>
                <a:gd name="T26" fmla="*/ 2147483647 w 483"/>
                <a:gd name="T27" fmla="*/ 2147483647 h 819"/>
                <a:gd name="T28" fmla="*/ 2147483647 w 483"/>
                <a:gd name="T29" fmla="*/ 2147483647 h 819"/>
                <a:gd name="T30" fmla="*/ 2147483647 w 483"/>
                <a:gd name="T31" fmla="*/ 2147483647 h 819"/>
                <a:gd name="T32" fmla="*/ 2147483647 w 483"/>
                <a:gd name="T33" fmla="*/ 2147483647 h 819"/>
                <a:gd name="T34" fmla="*/ 2147483647 w 483"/>
                <a:gd name="T35" fmla="*/ 2147483647 h 819"/>
                <a:gd name="T36" fmla="*/ 2147483647 w 483"/>
                <a:gd name="T37" fmla="*/ 2147483647 h 819"/>
                <a:gd name="T38" fmla="*/ 2147483647 w 483"/>
                <a:gd name="T39" fmla="*/ 2147483647 h 819"/>
                <a:gd name="T40" fmla="*/ 2147483647 w 483"/>
                <a:gd name="T41" fmla="*/ 2147483647 h 819"/>
                <a:gd name="T42" fmla="*/ 2147483647 w 483"/>
                <a:gd name="T43" fmla="*/ 2147483647 h 819"/>
                <a:gd name="T44" fmla="*/ 2147483647 w 483"/>
                <a:gd name="T45" fmla="*/ 2147483647 h 819"/>
                <a:gd name="T46" fmla="*/ 2147483647 w 483"/>
                <a:gd name="T47" fmla="*/ 2147483647 h 819"/>
                <a:gd name="T48" fmla="*/ 2147483647 w 483"/>
                <a:gd name="T49" fmla="*/ 2147483647 h 819"/>
                <a:gd name="T50" fmla="*/ 2147483647 w 483"/>
                <a:gd name="T51" fmla="*/ 2147483647 h 819"/>
                <a:gd name="T52" fmla="*/ 2147483647 w 483"/>
                <a:gd name="T53" fmla="*/ 2147483647 h 819"/>
                <a:gd name="T54" fmla="*/ 2147483647 w 483"/>
                <a:gd name="T55" fmla="*/ 2147483647 h 819"/>
                <a:gd name="T56" fmla="*/ 2147483647 w 483"/>
                <a:gd name="T57" fmla="*/ 2147483647 h 819"/>
                <a:gd name="T58" fmla="*/ 2147483647 w 483"/>
                <a:gd name="T59" fmla="*/ 2147483647 h 819"/>
                <a:gd name="T60" fmla="*/ 2147483647 w 483"/>
                <a:gd name="T61" fmla="*/ 2147483647 h 819"/>
                <a:gd name="T62" fmla="*/ 2147483647 w 483"/>
                <a:gd name="T63" fmla="*/ 2147483647 h 8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3" h="819">
                  <a:moveTo>
                    <a:pt x="110" y="819"/>
                  </a:moveTo>
                  <a:cubicBezTo>
                    <a:pt x="110" y="819"/>
                    <a:pt x="110" y="819"/>
                    <a:pt x="110" y="819"/>
                  </a:cubicBezTo>
                  <a:cubicBezTo>
                    <a:pt x="110" y="819"/>
                    <a:pt x="110" y="819"/>
                    <a:pt x="109" y="819"/>
                  </a:cubicBezTo>
                  <a:cubicBezTo>
                    <a:pt x="8" y="819"/>
                    <a:pt x="8" y="819"/>
                    <a:pt x="8" y="819"/>
                  </a:cubicBezTo>
                  <a:cubicBezTo>
                    <a:pt x="8" y="819"/>
                    <a:pt x="7" y="819"/>
                    <a:pt x="7" y="818"/>
                  </a:cubicBezTo>
                  <a:cubicBezTo>
                    <a:pt x="5" y="818"/>
                    <a:pt x="0" y="816"/>
                    <a:pt x="0" y="805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378"/>
                    <a:pt x="7" y="362"/>
                    <a:pt x="15" y="353"/>
                  </a:cubicBezTo>
                  <a:cubicBezTo>
                    <a:pt x="362" y="6"/>
                    <a:pt x="362" y="6"/>
                    <a:pt x="362" y="6"/>
                  </a:cubicBezTo>
                  <a:cubicBezTo>
                    <a:pt x="366" y="2"/>
                    <a:pt x="370" y="0"/>
                    <a:pt x="373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79" y="0"/>
                    <a:pt x="483" y="4"/>
                    <a:pt x="483" y="14"/>
                  </a:cubicBezTo>
                  <a:cubicBezTo>
                    <a:pt x="483" y="429"/>
                    <a:pt x="483" y="429"/>
                    <a:pt x="483" y="429"/>
                  </a:cubicBezTo>
                  <a:cubicBezTo>
                    <a:pt x="483" y="441"/>
                    <a:pt x="476" y="457"/>
                    <a:pt x="468" y="466"/>
                  </a:cubicBezTo>
                  <a:cubicBezTo>
                    <a:pt x="121" y="813"/>
                    <a:pt x="121" y="813"/>
                    <a:pt x="121" y="813"/>
                  </a:cubicBezTo>
                  <a:cubicBezTo>
                    <a:pt x="117" y="817"/>
                    <a:pt x="114" y="819"/>
                    <a:pt x="110" y="819"/>
                  </a:cubicBezTo>
                  <a:moveTo>
                    <a:pt x="8" y="813"/>
                  </a:moveTo>
                  <a:cubicBezTo>
                    <a:pt x="109" y="813"/>
                    <a:pt x="109" y="813"/>
                    <a:pt x="109" y="813"/>
                  </a:cubicBezTo>
                  <a:cubicBezTo>
                    <a:pt x="110" y="813"/>
                    <a:pt x="110" y="813"/>
                    <a:pt x="110" y="813"/>
                  </a:cubicBezTo>
                  <a:cubicBezTo>
                    <a:pt x="110" y="813"/>
                    <a:pt x="110" y="813"/>
                    <a:pt x="110" y="813"/>
                  </a:cubicBezTo>
                  <a:cubicBezTo>
                    <a:pt x="111" y="813"/>
                    <a:pt x="113" y="812"/>
                    <a:pt x="116" y="809"/>
                  </a:cubicBezTo>
                  <a:cubicBezTo>
                    <a:pt x="464" y="461"/>
                    <a:pt x="464" y="461"/>
                    <a:pt x="464" y="461"/>
                  </a:cubicBezTo>
                  <a:cubicBezTo>
                    <a:pt x="471" y="454"/>
                    <a:pt x="477" y="440"/>
                    <a:pt x="477" y="429"/>
                  </a:cubicBezTo>
                  <a:cubicBezTo>
                    <a:pt x="477" y="14"/>
                    <a:pt x="477" y="14"/>
                    <a:pt x="477" y="14"/>
                  </a:cubicBezTo>
                  <a:cubicBezTo>
                    <a:pt x="477" y="10"/>
                    <a:pt x="476" y="6"/>
                    <a:pt x="474" y="6"/>
                  </a:cubicBezTo>
                  <a:cubicBezTo>
                    <a:pt x="373" y="6"/>
                    <a:pt x="373" y="6"/>
                    <a:pt x="373" y="6"/>
                  </a:cubicBezTo>
                  <a:cubicBezTo>
                    <a:pt x="373" y="6"/>
                    <a:pt x="373" y="6"/>
                    <a:pt x="373" y="6"/>
                  </a:cubicBezTo>
                  <a:cubicBezTo>
                    <a:pt x="372" y="6"/>
                    <a:pt x="370" y="7"/>
                    <a:pt x="367" y="10"/>
                  </a:cubicBezTo>
                  <a:cubicBezTo>
                    <a:pt x="19" y="357"/>
                    <a:pt x="19" y="357"/>
                    <a:pt x="19" y="357"/>
                  </a:cubicBezTo>
                  <a:cubicBezTo>
                    <a:pt x="12" y="365"/>
                    <a:pt x="6" y="379"/>
                    <a:pt x="6" y="389"/>
                  </a:cubicBezTo>
                  <a:cubicBezTo>
                    <a:pt x="6" y="805"/>
                    <a:pt x="6" y="805"/>
                    <a:pt x="6" y="805"/>
                  </a:cubicBezTo>
                  <a:cubicBezTo>
                    <a:pt x="6" y="809"/>
                    <a:pt x="7" y="812"/>
                    <a:pt x="8" y="813"/>
                  </a:cubicBezTo>
                </a:path>
              </a:pathLst>
            </a:custGeom>
            <a:solidFill>
              <a:srgbClr val="C76E29"/>
            </a:solidFill>
            <a:ln w="6350">
              <a:solidFill>
                <a:srgbClr val="C86D28"/>
              </a:solidFill>
              <a:round/>
              <a:headEnd/>
              <a:tailEnd/>
            </a:ln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pic>
          <p:nvPicPr>
            <p:cNvPr id="65" name="Picture 38">
              <a:extLst>
                <a:ext uri="{FF2B5EF4-FFF2-40B4-BE49-F238E27FC236}">
                  <a16:creationId xmlns:a16="http://schemas.microsoft.com/office/drawing/2014/main" id="{CBD9A409-0583-441B-8564-810F778C3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372" y="3463497"/>
              <a:ext cx="88064" cy="6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16">
              <a:extLst>
                <a:ext uri="{FF2B5EF4-FFF2-40B4-BE49-F238E27FC236}">
                  <a16:creationId xmlns:a16="http://schemas.microsoft.com/office/drawing/2014/main" id="{5EF1F774-0D53-4ED8-A66B-143DFA6A3E08}"/>
                </a:ext>
              </a:extLst>
            </p:cNvPr>
            <p:cNvSpPr/>
            <p:nvPr/>
          </p:nvSpPr>
          <p:spPr bwMode="auto">
            <a:xfrm flipH="1">
              <a:off x="5839041" y="3454141"/>
              <a:ext cx="50569" cy="42477"/>
            </a:xfrm>
            <a:custGeom>
              <a:avLst/>
              <a:gdLst>
                <a:gd name="connsiteX0" fmla="*/ 0 w 332932"/>
                <a:gd name="connsiteY0" fmla="*/ 0 h 332932"/>
                <a:gd name="connsiteX1" fmla="*/ 332932 w 332932"/>
                <a:gd name="connsiteY1" fmla="*/ 0 h 332932"/>
                <a:gd name="connsiteX2" fmla="*/ 332932 w 332932"/>
                <a:gd name="connsiteY2" fmla="*/ 332932 h 332932"/>
                <a:gd name="connsiteX3" fmla="*/ 0 w 332932"/>
                <a:gd name="connsiteY3" fmla="*/ 332932 h 332932"/>
                <a:gd name="connsiteX4" fmla="*/ 0 w 332932"/>
                <a:gd name="connsiteY4" fmla="*/ 0 h 332932"/>
                <a:gd name="connsiteX0" fmla="*/ 332932 w 424372"/>
                <a:gd name="connsiteY0" fmla="*/ 332932 h 424372"/>
                <a:gd name="connsiteX1" fmla="*/ 0 w 424372"/>
                <a:gd name="connsiteY1" fmla="*/ 332932 h 424372"/>
                <a:gd name="connsiteX2" fmla="*/ 0 w 424372"/>
                <a:gd name="connsiteY2" fmla="*/ 0 h 424372"/>
                <a:gd name="connsiteX3" fmla="*/ 332932 w 424372"/>
                <a:gd name="connsiteY3" fmla="*/ 0 h 424372"/>
                <a:gd name="connsiteX4" fmla="*/ 424372 w 424372"/>
                <a:gd name="connsiteY4" fmla="*/ 424372 h 424372"/>
                <a:gd name="connsiteX0" fmla="*/ 332932 w 506922"/>
                <a:gd name="connsiteY0" fmla="*/ 332932 h 332932"/>
                <a:gd name="connsiteX1" fmla="*/ 0 w 506922"/>
                <a:gd name="connsiteY1" fmla="*/ 332932 h 332932"/>
                <a:gd name="connsiteX2" fmla="*/ 0 w 506922"/>
                <a:gd name="connsiteY2" fmla="*/ 0 h 332932"/>
                <a:gd name="connsiteX3" fmla="*/ 332932 w 506922"/>
                <a:gd name="connsiteY3" fmla="*/ 0 h 332932"/>
                <a:gd name="connsiteX4" fmla="*/ 506922 w 506922"/>
                <a:gd name="connsiteY4" fmla="*/ 214822 h 332932"/>
                <a:gd name="connsiteX0" fmla="*/ 332932 w 332932"/>
                <a:gd name="connsiteY0" fmla="*/ 332932 h 332932"/>
                <a:gd name="connsiteX1" fmla="*/ 0 w 332932"/>
                <a:gd name="connsiteY1" fmla="*/ 332932 h 332932"/>
                <a:gd name="connsiteX2" fmla="*/ 0 w 332932"/>
                <a:gd name="connsiteY2" fmla="*/ 0 h 332932"/>
                <a:gd name="connsiteX3" fmla="*/ 332932 w 332932"/>
                <a:gd name="connsiteY3" fmla="*/ 0 h 332932"/>
                <a:gd name="connsiteX0" fmla="*/ 0 w 332932"/>
                <a:gd name="connsiteY0" fmla="*/ 332932 h 332932"/>
                <a:gd name="connsiteX1" fmla="*/ 0 w 332932"/>
                <a:gd name="connsiteY1" fmla="*/ 0 h 332932"/>
                <a:gd name="connsiteX2" fmla="*/ 332932 w 332932"/>
                <a:gd name="connsiteY2" fmla="*/ 0 h 33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932" h="332932">
                  <a:moveTo>
                    <a:pt x="0" y="332932"/>
                  </a:moveTo>
                  <a:lnTo>
                    <a:pt x="0" y="0"/>
                  </a:lnTo>
                  <a:lnTo>
                    <a:pt x="332932" y="0"/>
                  </a:lnTo>
                </a:path>
              </a:pathLst>
            </a:custGeom>
            <a:noFill/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8980" tIns="24490" rIns="48980" bIns="24490" anchor="ctr"/>
            <a:lstStyle/>
            <a:p>
              <a:pPr algn="ctr">
                <a:defRPr/>
              </a:pPr>
              <a:endParaRPr lang="es-AR" sz="600">
                <a:solidFill>
                  <a:schemeClr val="tx1"/>
                </a:solidFill>
              </a:endParaRPr>
            </a:p>
          </p:txBody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1656FE9C-FE77-472D-8528-9A65F5A97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019" y="3403417"/>
              <a:ext cx="39263" cy="66906"/>
            </a:xfrm>
            <a:custGeom>
              <a:avLst/>
              <a:gdLst>
                <a:gd name="T0" fmla="*/ 2147483647 w 477"/>
                <a:gd name="T1" fmla="*/ 0 h 813"/>
                <a:gd name="T2" fmla="*/ 2147483647 w 477"/>
                <a:gd name="T3" fmla="*/ 0 h 813"/>
                <a:gd name="T4" fmla="*/ 2147483647 w 477"/>
                <a:gd name="T5" fmla="*/ 2147483647 h 813"/>
                <a:gd name="T6" fmla="*/ 2147483647 w 477"/>
                <a:gd name="T7" fmla="*/ 2147483647 h 813"/>
                <a:gd name="T8" fmla="*/ 0 w 477"/>
                <a:gd name="T9" fmla="*/ 2147483647 h 813"/>
                <a:gd name="T10" fmla="*/ 0 w 477"/>
                <a:gd name="T11" fmla="*/ 2147483647 h 813"/>
                <a:gd name="T12" fmla="*/ 2147483647 w 477"/>
                <a:gd name="T13" fmla="*/ 2147483647 h 813"/>
                <a:gd name="T14" fmla="*/ 2147483647 w 477"/>
                <a:gd name="T15" fmla="*/ 2147483647 h 813"/>
                <a:gd name="T16" fmla="*/ 2147483647 w 477"/>
                <a:gd name="T17" fmla="*/ 2147483647 h 813"/>
                <a:gd name="T18" fmla="*/ 2147483647 w 477"/>
                <a:gd name="T19" fmla="*/ 2147483647 h 813"/>
                <a:gd name="T20" fmla="*/ 2147483647 w 477"/>
                <a:gd name="T21" fmla="*/ 2147483647 h 813"/>
                <a:gd name="T22" fmla="*/ 2147483647 w 477"/>
                <a:gd name="T23" fmla="*/ 2147483647 h 813"/>
                <a:gd name="T24" fmla="*/ 2147483647 w 477"/>
                <a:gd name="T25" fmla="*/ 0 h 8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7" h="813">
                  <a:moveTo>
                    <a:pt x="471" y="0"/>
                  </a:moveTo>
                  <a:cubicBezTo>
                    <a:pt x="370" y="0"/>
                    <a:pt x="370" y="0"/>
                    <a:pt x="370" y="0"/>
                  </a:cubicBezTo>
                  <a:cubicBezTo>
                    <a:pt x="368" y="0"/>
                    <a:pt x="365" y="1"/>
                    <a:pt x="361" y="5"/>
                  </a:cubicBezTo>
                  <a:cubicBezTo>
                    <a:pt x="14" y="352"/>
                    <a:pt x="14" y="352"/>
                    <a:pt x="14" y="352"/>
                  </a:cubicBezTo>
                  <a:cubicBezTo>
                    <a:pt x="6" y="360"/>
                    <a:pt x="0" y="375"/>
                    <a:pt x="0" y="386"/>
                  </a:cubicBezTo>
                  <a:cubicBezTo>
                    <a:pt x="0" y="802"/>
                    <a:pt x="0" y="802"/>
                    <a:pt x="0" y="802"/>
                  </a:cubicBezTo>
                  <a:cubicBezTo>
                    <a:pt x="0" y="808"/>
                    <a:pt x="2" y="812"/>
                    <a:pt x="5" y="813"/>
                  </a:cubicBezTo>
                  <a:cubicBezTo>
                    <a:pt x="106" y="813"/>
                    <a:pt x="106" y="813"/>
                    <a:pt x="106" y="813"/>
                  </a:cubicBezTo>
                  <a:cubicBezTo>
                    <a:pt x="109" y="813"/>
                    <a:pt x="112" y="812"/>
                    <a:pt x="116" y="808"/>
                  </a:cubicBezTo>
                  <a:cubicBezTo>
                    <a:pt x="463" y="461"/>
                    <a:pt x="463" y="461"/>
                    <a:pt x="463" y="461"/>
                  </a:cubicBezTo>
                  <a:cubicBezTo>
                    <a:pt x="471" y="453"/>
                    <a:pt x="477" y="437"/>
                    <a:pt x="477" y="426"/>
                  </a:cubicBezTo>
                  <a:cubicBezTo>
                    <a:pt x="477" y="11"/>
                    <a:pt x="477" y="11"/>
                    <a:pt x="477" y="11"/>
                  </a:cubicBezTo>
                  <a:cubicBezTo>
                    <a:pt x="477" y="4"/>
                    <a:pt x="475" y="0"/>
                    <a:pt x="471" y="0"/>
                  </a:cubicBezTo>
                </a:path>
              </a:pathLst>
            </a:custGeom>
            <a:solidFill>
              <a:srgbClr val="FFC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256A8C91-506A-45BF-9B8D-EBF08F3DF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019" y="3403417"/>
              <a:ext cx="39263" cy="31118"/>
            </a:xfrm>
            <a:custGeom>
              <a:avLst/>
              <a:gdLst>
                <a:gd name="T0" fmla="*/ 2147483647 w 477"/>
                <a:gd name="T1" fmla="*/ 2147483647 h 378"/>
                <a:gd name="T2" fmla="*/ 2147483647 w 477"/>
                <a:gd name="T3" fmla="*/ 2147483647 h 378"/>
                <a:gd name="T4" fmla="*/ 2147483647 w 477"/>
                <a:gd name="T5" fmla="*/ 0 h 378"/>
                <a:gd name="T6" fmla="*/ 2147483647 w 477"/>
                <a:gd name="T7" fmla="*/ 0 h 378"/>
                <a:gd name="T8" fmla="*/ 2147483647 w 477"/>
                <a:gd name="T9" fmla="*/ 2147483647 h 378"/>
                <a:gd name="T10" fmla="*/ 2147483647 w 477"/>
                <a:gd name="T11" fmla="*/ 2147483647 h 378"/>
                <a:gd name="T12" fmla="*/ 0 w 477"/>
                <a:gd name="T13" fmla="*/ 2147483647 h 378"/>
                <a:gd name="T14" fmla="*/ 2147483647 w 477"/>
                <a:gd name="T15" fmla="*/ 2147483647 h 3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7" h="378">
                  <a:moveTo>
                    <a:pt x="477" y="378"/>
                  </a:moveTo>
                  <a:cubicBezTo>
                    <a:pt x="477" y="11"/>
                    <a:pt x="477" y="11"/>
                    <a:pt x="477" y="11"/>
                  </a:cubicBezTo>
                  <a:cubicBezTo>
                    <a:pt x="477" y="4"/>
                    <a:pt x="475" y="0"/>
                    <a:pt x="471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68" y="0"/>
                    <a:pt x="365" y="1"/>
                    <a:pt x="361" y="5"/>
                  </a:cubicBezTo>
                  <a:cubicBezTo>
                    <a:pt x="14" y="352"/>
                    <a:pt x="14" y="352"/>
                    <a:pt x="14" y="352"/>
                  </a:cubicBezTo>
                  <a:cubicBezTo>
                    <a:pt x="6" y="360"/>
                    <a:pt x="0" y="375"/>
                    <a:pt x="0" y="378"/>
                  </a:cubicBezTo>
                  <a:lnTo>
                    <a:pt x="477" y="378"/>
                  </a:lnTo>
                  <a:close/>
                </a:path>
              </a:pathLst>
            </a:custGeom>
            <a:solidFill>
              <a:srgbClr val="FEE2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40118A77-8649-4A2B-A5BE-05BB82083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284" y="3402898"/>
              <a:ext cx="30998" cy="67424"/>
            </a:xfrm>
            <a:custGeom>
              <a:avLst/>
              <a:gdLst>
                <a:gd name="T0" fmla="*/ 2147483647 w 376"/>
                <a:gd name="T1" fmla="*/ 2147483647 h 819"/>
                <a:gd name="T2" fmla="*/ 2147483647 w 376"/>
                <a:gd name="T3" fmla="*/ 2147483647 h 819"/>
                <a:gd name="T4" fmla="*/ 2147483647 w 376"/>
                <a:gd name="T5" fmla="*/ 2147483647 h 819"/>
                <a:gd name="T6" fmla="*/ 0 w 376"/>
                <a:gd name="T7" fmla="*/ 2147483647 h 819"/>
                <a:gd name="T8" fmla="*/ 0 w 376"/>
                <a:gd name="T9" fmla="*/ 2147483647 h 819"/>
                <a:gd name="T10" fmla="*/ 2147483647 w 376"/>
                <a:gd name="T11" fmla="*/ 2147483647 h 819"/>
                <a:gd name="T12" fmla="*/ 2147483647 w 376"/>
                <a:gd name="T13" fmla="*/ 2147483647 h 819"/>
                <a:gd name="T14" fmla="*/ 2147483647 w 376"/>
                <a:gd name="T15" fmla="*/ 2147483647 h 819"/>
                <a:gd name="T16" fmla="*/ 2147483647 w 376"/>
                <a:gd name="T17" fmla="*/ 2147483647 h 8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6" h="819">
                  <a:moveTo>
                    <a:pt x="376" y="429"/>
                  </a:moveTo>
                  <a:cubicBezTo>
                    <a:pt x="376" y="440"/>
                    <a:pt x="370" y="456"/>
                    <a:pt x="362" y="464"/>
                  </a:cubicBezTo>
                  <a:cubicBezTo>
                    <a:pt x="15" y="811"/>
                    <a:pt x="15" y="811"/>
                    <a:pt x="15" y="811"/>
                  </a:cubicBezTo>
                  <a:cubicBezTo>
                    <a:pt x="7" y="819"/>
                    <a:pt x="0" y="816"/>
                    <a:pt x="0" y="805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378"/>
                    <a:pt x="7" y="363"/>
                    <a:pt x="15" y="355"/>
                  </a:cubicBezTo>
                  <a:cubicBezTo>
                    <a:pt x="362" y="8"/>
                    <a:pt x="362" y="8"/>
                    <a:pt x="362" y="8"/>
                  </a:cubicBezTo>
                  <a:cubicBezTo>
                    <a:pt x="370" y="0"/>
                    <a:pt x="376" y="3"/>
                    <a:pt x="376" y="14"/>
                  </a:cubicBezTo>
                  <a:lnTo>
                    <a:pt x="376" y="429"/>
                  </a:lnTo>
                  <a:close/>
                </a:path>
              </a:pathLst>
            </a:custGeom>
            <a:solidFill>
              <a:srgbClr val="FDF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ACAF2B89-4DB0-4517-AB99-2105D74384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7018" y="3402898"/>
              <a:ext cx="39780" cy="67424"/>
            </a:xfrm>
            <a:custGeom>
              <a:avLst/>
              <a:gdLst>
                <a:gd name="T0" fmla="*/ 2147483647 w 483"/>
                <a:gd name="T1" fmla="*/ 2147483647 h 819"/>
                <a:gd name="T2" fmla="*/ 2147483647 w 483"/>
                <a:gd name="T3" fmla="*/ 2147483647 h 819"/>
                <a:gd name="T4" fmla="*/ 2147483647 w 483"/>
                <a:gd name="T5" fmla="*/ 2147483647 h 819"/>
                <a:gd name="T6" fmla="*/ 2147483647 w 483"/>
                <a:gd name="T7" fmla="*/ 2147483647 h 819"/>
                <a:gd name="T8" fmla="*/ 2147483647 w 483"/>
                <a:gd name="T9" fmla="*/ 2147483647 h 819"/>
                <a:gd name="T10" fmla="*/ 0 w 483"/>
                <a:gd name="T11" fmla="*/ 2147483647 h 819"/>
                <a:gd name="T12" fmla="*/ 0 w 483"/>
                <a:gd name="T13" fmla="*/ 2147483647 h 819"/>
                <a:gd name="T14" fmla="*/ 2147483647 w 483"/>
                <a:gd name="T15" fmla="*/ 2147483647 h 819"/>
                <a:gd name="T16" fmla="*/ 2147483647 w 483"/>
                <a:gd name="T17" fmla="*/ 2147483647 h 819"/>
                <a:gd name="T18" fmla="*/ 2147483647 w 483"/>
                <a:gd name="T19" fmla="*/ 0 h 819"/>
                <a:gd name="T20" fmla="*/ 2147483647 w 483"/>
                <a:gd name="T21" fmla="*/ 0 h 819"/>
                <a:gd name="T22" fmla="*/ 2147483647 w 483"/>
                <a:gd name="T23" fmla="*/ 2147483647 h 819"/>
                <a:gd name="T24" fmla="*/ 2147483647 w 483"/>
                <a:gd name="T25" fmla="*/ 2147483647 h 819"/>
                <a:gd name="T26" fmla="*/ 2147483647 w 483"/>
                <a:gd name="T27" fmla="*/ 2147483647 h 819"/>
                <a:gd name="T28" fmla="*/ 2147483647 w 483"/>
                <a:gd name="T29" fmla="*/ 2147483647 h 819"/>
                <a:gd name="T30" fmla="*/ 2147483647 w 483"/>
                <a:gd name="T31" fmla="*/ 2147483647 h 819"/>
                <a:gd name="T32" fmla="*/ 2147483647 w 483"/>
                <a:gd name="T33" fmla="*/ 2147483647 h 819"/>
                <a:gd name="T34" fmla="*/ 2147483647 w 483"/>
                <a:gd name="T35" fmla="*/ 2147483647 h 819"/>
                <a:gd name="T36" fmla="*/ 2147483647 w 483"/>
                <a:gd name="T37" fmla="*/ 2147483647 h 819"/>
                <a:gd name="T38" fmla="*/ 2147483647 w 483"/>
                <a:gd name="T39" fmla="*/ 2147483647 h 819"/>
                <a:gd name="T40" fmla="*/ 2147483647 w 483"/>
                <a:gd name="T41" fmla="*/ 2147483647 h 819"/>
                <a:gd name="T42" fmla="*/ 2147483647 w 483"/>
                <a:gd name="T43" fmla="*/ 2147483647 h 819"/>
                <a:gd name="T44" fmla="*/ 2147483647 w 483"/>
                <a:gd name="T45" fmla="*/ 2147483647 h 819"/>
                <a:gd name="T46" fmla="*/ 2147483647 w 483"/>
                <a:gd name="T47" fmla="*/ 2147483647 h 819"/>
                <a:gd name="T48" fmla="*/ 2147483647 w 483"/>
                <a:gd name="T49" fmla="*/ 2147483647 h 819"/>
                <a:gd name="T50" fmla="*/ 2147483647 w 483"/>
                <a:gd name="T51" fmla="*/ 2147483647 h 819"/>
                <a:gd name="T52" fmla="*/ 2147483647 w 483"/>
                <a:gd name="T53" fmla="*/ 2147483647 h 819"/>
                <a:gd name="T54" fmla="*/ 2147483647 w 483"/>
                <a:gd name="T55" fmla="*/ 2147483647 h 819"/>
                <a:gd name="T56" fmla="*/ 2147483647 w 483"/>
                <a:gd name="T57" fmla="*/ 2147483647 h 819"/>
                <a:gd name="T58" fmla="*/ 2147483647 w 483"/>
                <a:gd name="T59" fmla="*/ 2147483647 h 819"/>
                <a:gd name="T60" fmla="*/ 2147483647 w 483"/>
                <a:gd name="T61" fmla="*/ 2147483647 h 819"/>
                <a:gd name="T62" fmla="*/ 2147483647 w 483"/>
                <a:gd name="T63" fmla="*/ 2147483647 h 8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3" h="819">
                  <a:moveTo>
                    <a:pt x="110" y="819"/>
                  </a:moveTo>
                  <a:cubicBezTo>
                    <a:pt x="110" y="819"/>
                    <a:pt x="110" y="819"/>
                    <a:pt x="110" y="819"/>
                  </a:cubicBezTo>
                  <a:cubicBezTo>
                    <a:pt x="110" y="819"/>
                    <a:pt x="110" y="819"/>
                    <a:pt x="109" y="819"/>
                  </a:cubicBezTo>
                  <a:cubicBezTo>
                    <a:pt x="8" y="819"/>
                    <a:pt x="8" y="819"/>
                    <a:pt x="8" y="819"/>
                  </a:cubicBezTo>
                  <a:cubicBezTo>
                    <a:pt x="8" y="819"/>
                    <a:pt x="7" y="819"/>
                    <a:pt x="7" y="818"/>
                  </a:cubicBezTo>
                  <a:cubicBezTo>
                    <a:pt x="5" y="818"/>
                    <a:pt x="0" y="816"/>
                    <a:pt x="0" y="805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0" y="378"/>
                    <a:pt x="7" y="362"/>
                    <a:pt x="15" y="353"/>
                  </a:cubicBezTo>
                  <a:cubicBezTo>
                    <a:pt x="362" y="6"/>
                    <a:pt x="362" y="6"/>
                    <a:pt x="362" y="6"/>
                  </a:cubicBezTo>
                  <a:cubicBezTo>
                    <a:pt x="366" y="2"/>
                    <a:pt x="370" y="0"/>
                    <a:pt x="373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79" y="0"/>
                    <a:pt x="483" y="4"/>
                    <a:pt x="483" y="14"/>
                  </a:cubicBezTo>
                  <a:cubicBezTo>
                    <a:pt x="483" y="429"/>
                    <a:pt x="483" y="429"/>
                    <a:pt x="483" y="429"/>
                  </a:cubicBezTo>
                  <a:cubicBezTo>
                    <a:pt x="483" y="441"/>
                    <a:pt x="476" y="457"/>
                    <a:pt x="468" y="466"/>
                  </a:cubicBezTo>
                  <a:cubicBezTo>
                    <a:pt x="121" y="813"/>
                    <a:pt x="121" y="813"/>
                    <a:pt x="121" y="813"/>
                  </a:cubicBezTo>
                  <a:cubicBezTo>
                    <a:pt x="117" y="817"/>
                    <a:pt x="114" y="819"/>
                    <a:pt x="110" y="819"/>
                  </a:cubicBezTo>
                  <a:moveTo>
                    <a:pt x="8" y="813"/>
                  </a:moveTo>
                  <a:cubicBezTo>
                    <a:pt x="109" y="813"/>
                    <a:pt x="109" y="813"/>
                    <a:pt x="109" y="813"/>
                  </a:cubicBezTo>
                  <a:cubicBezTo>
                    <a:pt x="110" y="813"/>
                    <a:pt x="110" y="813"/>
                    <a:pt x="110" y="813"/>
                  </a:cubicBezTo>
                  <a:cubicBezTo>
                    <a:pt x="110" y="813"/>
                    <a:pt x="110" y="813"/>
                    <a:pt x="110" y="813"/>
                  </a:cubicBezTo>
                  <a:cubicBezTo>
                    <a:pt x="111" y="813"/>
                    <a:pt x="113" y="812"/>
                    <a:pt x="116" y="809"/>
                  </a:cubicBezTo>
                  <a:cubicBezTo>
                    <a:pt x="464" y="461"/>
                    <a:pt x="464" y="461"/>
                    <a:pt x="464" y="461"/>
                  </a:cubicBezTo>
                  <a:cubicBezTo>
                    <a:pt x="471" y="454"/>
                    <a:pt x="477" y="440"/>
                    <a:pt x="477" y="429"/>
                  </a:cubicBezTo>
                  <a:cubicBezTo>
                    <a:pt x="477" y="14"/>
                    <a:pt x="477" y="14"/>
                    <a:pt x="477" y="14"/>
                  </a:cubicBezTo>
                  <a:cubicBezTo>
                    <a:pt x="477" y="10"/>
                    <a:pt x="476" y="6"/>
                    <a:pt x="474" y="6"/>
                  </a:cubicBezTo>
                  <a:cubicBezTo>
                    <a:pt x="373" y="6"/>
                    <a:pt x="373" y="6"/>
                    <a:pt x="373" y="6"/>
                  </a:cubicBezTo>
                  <a:cubicBezTo>
                    <a:pt x="373" y="6"/>
                    <a:pt x="373" y="6"/>
                    <a:pt x="373" y="6"/>
                  </a:cubicBezTo>
                  <a:cubicBezTo>
                    <a:pt x="372" y="6"/>
                    <a:pt x="370" y="7"/>
                    <a:pt x="367" y="10"/>
                  </a:cubicBezTo>
                  <a:cubicBezTo>
                    <a:pt x="19" y="357"/>
                    <a:pt x="19" y="357"/>
                    <a:pt x="19" y="357"/>
                  </a:cubicBezTo>
                  <a:cubicBezTo>
                    <a:pt x="12" y="365"/>
                    <a:pt x="6" y="379"/>
                    <a:pt x="6" y="389"/>
                  </a:cubicBezTo>
                  <a:cubicBezTo>
                    <a:pt x="6" y="805"/>
                    <a:pt x="6" y="805"/>
                    <a:pt x="6" y="805"/>
                  </a:cubicBezTo>
                  <a:cubicBezTo>
                    <a:pt x="6" y="809"/>
                    <a:pt x="7" y="812"/>
                    <a:pt x="8" y="813"/>
                  </a:cubicBezTo>
                </a:path>
              </a:pathLst>
            </a:custGeom>
            <a:solidFill>
              <a:srgbClr val="C76E29"/>
            </a:solidFill>
            <a:ln w="6350">
              <a:solidFill>
                <a:srgbClr val="C86D28"/>
              </a:solidFill>
              <a:round/>
              <a:headEnd/>
              <a:tailEnd/>
            </a:ln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cxnSp>
          <p:nvCxnSpPr>
            <p:cNvPr id="71" name="Straight Connector 196">
              <a:extLst>
                <a:ext uri="{FF2B5EF4-FFF2-40B4-BE49-F238E27FC236}">
                  <a16:creationId xmlns:a16="http://schemas.microsoft.com/office/drawing/2014/main" id="{CE308B70-6006-4242-BDB4-DE76ACB41F6F}"/>
                </a:ext>
              </a:extLst>
            </p:cNvPr>
            <p:cNvCxnSpPr>
              <a:cxnSpLocks/>
            </p:cNvCxnSpPr>
            <p:nvPr/>
          </p:nvCxnSpPr>
          <p:spPr>
            <a:xfrm>
              <a:off x="3386939" y="3994490"/>
              <a:ext cx="4133681" cy="0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197">
              <a:extLst>
                <a:ext uri="{FF2B5EF4-FFF2-40B4-BE49-F238E27FC236}">
                  <a16:creationId xmlns:a16="http://schemas.microsoft.com/office/drawing/2014/main" id="{42DA0B57-A18B-4193-ACE5-B73209F068D6}"/>
                </a:ext>
              </a:extLst>
            </p:cNvPr>
            <p:cNvCxnSpPr>
              <a:cxnSpLocks/>
            </p:cNvCxnSpPr>
            <p:nvPr/>
          </p:nvCxnSpPr>
          <p:spPr>
            <a:xfrm>
              <a:off x="3459511" y="3917383"/>
              <a:ext cx="4133681" cy="0"/>
            </a:xfrm>
            <a:prstGeom prst="line">
              <a:avLst/>
            </a:prstGeom>
            <a:ln w="952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 209">
              <a:extLst>
                <a:ext uri="{FF2B5EF4-FFF2-40B4-BE49-F238E27FC236}">
                  <a16:creationId xmlns:a16="http://schemas.microsoft.com/office/drawing/2014/main" id="{4B778EAD-204B-4542-BC5B-B97B3C118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04" y="3827817"/>
              <a:ext cx="141203" cy="34202"/>
            </a:xfrm>
            <a:custGeom>
              <a:avLst/>
              <a:gdLst>
                <a:gd name="T0" fmla="*/ 2147483647 w 223"/>
                <a:gd name="T1" fmla="*/ 2147483647 h 54"/>
                <a:gd name="T2" fmla="*/ 2147483647 w 223"/>
                <a:gd name="T3" fmla="*/ 2147483647 h 54"/>
                <a:gd name="T4" fmla="*/ 2147483647 w 223"/>
                <a:gd name="T5" fmla="*/ 2147483647 h 54"/>
                <a:gd name="T6" fmla="*/ 2147483647 w 223"/>
                <a:gd name="T7" fmla="*/ 2147483647 h 54"/>
                <a:gd name="T8" fmla="*/ 2147483647 w 223"/>
                <a:gd name="T9" fmla="*/ 2147483647 h 54"/>
                <a:gd name="T10" fmla="*/ 0 w 223"/>
                <a:gd name="T11" fmla="*/ 2147483647 h 54"/>
                <a:gd name="T12" fmla="*/ 2147483647 w 223"/>
                <a:gd name="T13" fmla="*/ 214748364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3"/>
                <a:gd name="T22" fmla="*/ 0 h 54"/>
                <a:gd name="T23" fmla="*/ 223 w 223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3" h="54">
                  <a:moveTo>
                    <a:pt x="182" y="48"/>
                  </a:moveTo>
                  <a:cubicBezTo>
                    <a:pt x="183" y="48"/>
                    <a:pt x="184" y="48"/>
                    <a:pt x="185" y="49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2" y="11"/>
                    <a:pt x="221" y="10"/>
                    <a:pt x="220" y="10"/>
                  </a:cubicBezTo>
                  <a:cubicBezTo>
                    <a:pt x="147" y="0"/>
                    <a:pt x="71" y="8"/>
                    <a:pt x="39" y="1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2" y="46"/>
                    <a:pt x="108" y="37"/>
                    <a:pt x="182" y="48"/>
                  </a:cubicBezTo>
                  <a:close/>
                </a:path>
              </a:pathLst>
            </a:cu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74" name="Freeform 210">
              <a:extLst>
                <a:ext uri="{FF2B5EF4-FFF2-40B4-BE49-F238E27FC236}">
                  <a16:creationId xmlns:a16="http://schemas.microsoft.com/office/drawing/2014/main" id="{E83EEBB6-1917-4AE7-92BC-93FD6799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828" y="3868986"/>
              <a:ext cx="120624" cy="44969"/>
            </a:xfrm>
            <a:custGeom>
              <a:avLst/>
              <a:gdLst>
                <a:gd name="T0" fmla="*/ 2147483647 w 190"/>
                <a:gd name="T1" fmla="*/ 2147483647 h 71"/>
                <a:gd name="T2" fmla="*/ 2147483647 w 190"/>
                <a:gd name="T3" fmla="*/ 2147483647 h 71"/>
                <a:gd name="T4" fmla="*/ 2147483647 w 190"/>
                <a:gd name="T5" fmla="*/ 2147483647 h 71"/>
                <a:gd name="T6" fmla="*/ 2147483647 w 190"/>
                <a:gd name="T7" fmla="*/ 2147483647 h 71"/>
                <a:gd name="T8" fmla="*/ 2147483647 w 190"/>
                <a:gd name="T9" fmla="*/ 0 h 71"/>
                <a:gd name="T10" fmla="*/ 0 w 190"/>
                <a:gd name="T11" fmla="*/ 2147483647 h 71"/>
                <a:gd name="T12" fmla="*/ 2147483647 w 190"/>
                <a:gd name="T13" fmla="*/ 2147483647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0"/>
                <a:gd name="T22" fmla="*/ 0 h 71"/>
                <a:gd name="T23" fmla="*/ 190 w 190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0" h="71">
                  <a:moveTo>
                    <a:pt x="116" y="56"/>
                  </a:moveTo>
                  <a:cubicBezTo>
                    <a:pt x="132" y="60"/>
                    <a:pt x="145" y="66"/>
                    <a:pt x="152" y="71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83" y="28"/>
                    <a:pt x="170" y="22"/>
                    <a:pt x="153" y="18"/>
                  </a:cubicBezTo>
                  <a:cubicBezTo>
                    <a:pt x="136" y="13"/>
                    <a:pt x="62" y="3"/>
                    <a:pt x="38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3" y="41"/>
                    <a:pt x="98" y="51"/>
                    <a:pt x="116" y="56"/>
                  </a:cubicBezTo>
                  <a:close/>
                </a:path>
              </a:pathLst>
            </a:cu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75" name="Freeform 211">
              <a:extLst>
                <a:ext uri="{FF2B5EF4-FFF2-40B4-BE49-F238E27FC236}">
                  <a16:creationId xmlns:a16="http://schemas.microsoft.com/office/drawing/2014/main" id="{79B0B888-085E-43EF-9996-517BA5B7C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644" y="3864552"/>
              <a:ext cx="60787" cy="28502"/>
            </a:xfrm>
            <a:custGeom>
              <a:avLst/>
              <a:gdLst>
                <a:gd name="T0" fmla="*/ 2147483647 w 96"/>
                <a:gd name="T1" fmla="*/ 2147483647 h 45"/>
                <a:gd name="T2" fmla="*/ 2147483647 w 96"/>
                <a:gd name="T3" fmla="*/ 2147483647 h 45"/>
                <a:gd name="T4" fmla="*/ 2147483647 w 96"/>
                <a:gd name="T5" fmla="*/ 2147483647 h 45"/>
                <a:gd name="T6" fmla="*/ 2147483647 w 96"/>
                <a:gd name="T7" fmla="*/ 2147483647 h 45"/>
                <a:gd name="T8" fmla="*/ 0 w 96"/>
                <a:gd name="T9" fmla="*/ 2147483647 h 45"/>
                <a:gd name="T10" fmla="*/ 2147483647 w 96"/>
                <a:gd name="T11" fmla="*/ 2147483647 h 45"/>
                <a:gd name="T12" fmla="*/ 2147483647 w 96"/>
                <a:gd name="T13" fmla="*/ 2147483647 h 45"/>
                <a:gd name="T14" fmla="*/ 2147483647 w 96"/>
                <a:gd name="T15" fmla="*/ 2147483647 h 45"/>
                <a:gd name="T16" fmla="*/ 2147483647 w 96"/>
                <a:gd name="T17" fmla="*/ 0 h 45"/>
                <a:gd name="T18" fmla="*/ 2147483647 w 96"/>
                <a:gd name="T19" fmla="*/ 2147483647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45"/>
                <a:gd name="T32" fmla="*/ 96 w 96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45">
                  <a:moveTo>
                    <a:pt x="92" y="2"/>
                  </a:moveTo>
                  <a:cubicBezTo>
                    <a:pt x="81" y="5"/>
                    <a:pt x="50" y="4"/>
                    <a:pt x="39" y="7"/>
                  </a:cubicBezTo>
                  <a:cubicBezTo>
                    <a:pt x="38" y="7"/>
                    <a:pt x="37" y="7"/>
                    <a:pt x="36" y="8"/>
                  </a:cubicBezTo>
                  <a:cubicBezTo>
                    <a:pt x="36" y="9"/>
                    <a:pt x="36" y="9"/>
                    <a:pt x="36" y="1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" y="43"/>
                    <a:pt x="19" y="43"/>
                    <a:pt x="31" y="42"/>
                  </a:cubicBezTo>
                  <a:cubicBezTo>
                    <a:pt x="40" y="42"/>
                    <a:pt x="49" y="41"/>
                    <a:pt x="54" y="40"/>
                  </a:cubicBezTo>
                  <a:cubicBezTo>
                    <a:pt x="54" y="40"/>
                    <a:pt x="55" y="39"/>
                    <a:pt x="57" y="3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3" y="1"/>
                    <a:pt x="92" y="2"/>
                    <a:pt x="92" y="2"/>
                  </a:cubicBezTo>
                  <a:close/>
                </a:path>
              </a:pathLst>
            </a:cu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76" name="Freeform 212">
              <a:extLst>
                <a:ext uri="{FF2B5EF4-FFF2-40B4-BE49-F238E27FC236}">
                  <a16:creationId xmlns:a16="http://schemas.microsoft.com/office/drawing/2014/main" id="{21D663C7-64DF-4224-BCA9-E5A8234E4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446" y="3851885"/>
              <a:ext cx="422343" cy="122557"/>
            </a:xfrm>
            <a:custGeom>
              <a:avLst/>
              <a:gdLst>
                <a:gd name="T0" fmla="*/ 2147483647 w 666"/>
                <a:gd name="T1" fmla="*/ 2147483647 h 193"/>
                <a:gd name="T2" fmla="*/ 2147483647 w 666"/>
                <a:gd name="T3" fmla="*/ 2147483647 h 193"/>
                <a:gd name="T4" fmla="*/ 2147483647 w 666"/>
                <a:gd name="T5" fmla="*/ 2147483647 h 193"/>
                <a:gd name="T6" fmla="*/ 2147483647 w 666"/>
                <a:gd name="T7" fmla="*/ 2147483647 h 193"/>
                <a:gd name="T8" fmla="*/ 2147483647 w 666"/>
                <a:gd name="T9" fmla="*/ 2147483647 h 193"/>
                <a:gd name="T10" fmla="*/ 2147483647 w 666"/>
                <a:gd name="T11" fmla="*/ 2147483647 h 193"/>
                <a:gd name="T12" fmla="*/ 2147483647 w 666"/>
                <a:gd name="T13" fmla="*/ 2147483647 h 193"/>
                <a:gd name="T14" fmla="*/ 2147483647 w 666"/>
                <a:gd name="T15" fmla="*/ 2147483647 h 193"/>
                <a:gd name="T16" fmla="*/ 2147483647 w 666"/>
                <a:gd name="T17" fmla="*/ 2147483647 h 193"/>
                <a:gd name="T18" fmla="*/ 2147483647 w 666"/>
                <a:gd name="T19" fmla="*/ 2147483647 h 193"/>
                <a:gd name="T20" fmla="*/ 2147483647 w 666"/>
                <a:gd name="T21" fmla="*/ 2147483647 h 193"/>
                <a:gd name="T22" fmla="*/ 2147483647 w 666"/>
                <a:gd name="T23" fmla="*/ 2147483647 h 193"/>
                <a:gd name="T24" fmla="*/ 2147483647 w 666"/>
                <a:gd name="T25" fmla="*/ 2147483647 h 193"/>
                <a:gd name="T26" fmla="*/ 2147483647 w 666"/>
                <a:gd name="T27" fmla="*/ 2147483647 h 193"/>
                <a:gd name="T28" fmla="*/ 2147483647 w 666"/>
                <a:gd name="T29" fmla="*/ 2147483647 h 193"/>
                <a:gd name="T30" fmla="*/ 2147483647 w 666"/>
                <a:gd name="T31" fmla="*/ 2147483647 h 1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6"/>
                <a:gd name="T49" fmla="*/ 0 h 193"/>
                <a:gd name="T50" fmla="*/ 666 w 666"/>
                <a:gd name="T51" fmla="*/ 193 h 1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6" h="193">
                  <a:moveTo>
                    <a:pt x="21" y="67"/>
                  </a:moveTo>
                  <a:cubicBezTo>
                    <a:pt x="27" y="63"/>
                    <a:pt x="65" y="65"/>
                    <a:pt x="76" y="61"/>
                  </a:cubicBezTo>
                  <a:cubicBezTo>
                    <a:pt x="76" y="61"/>
                    <a:pt x="161" y="26"/>
                    <a:pt x="176" y="20"/>
                  </a:cubicBezTo>
                  <a:cubicBezTo>
                    <a:pt x="201" y="11"/>
                    <a:pt x="285" y="0"/>
                    <a:pt x="366" y="11"/>
                  </a:cubicBezTo>
                  <a:cubicBezTo>
                    <a:pt x="388" y="15"/>
                    <a:pt x="480" y="63"/>
                    <a:pt x="488" y="65"/>
                  </a:cubicBezTo>
                  <a:cubicBezTo>
                    <a:pt x="496" y="66"/>
                    <a:pt x="590" y="79"/>
                    <a:pt x="610" y="84"/>
                  </a:cubicBezTo>
                  <a:cubicBezTo>
                    <a:pt x="631" y="90"/>
                    <a:pt x="646" y="97"/>
                    <a:pt x="650" y="102"/>
                  </a:cubicBezTo>
                  <a:cubicBezTo>
                    <a:pt x="655" y="107"/>
                    <a:pt x="664" y="133"/>
                    <a:pt x="664" y="143"/>
                  </a:cubicBezTo>
                  <a:cubicBezTo>
                    <a:pt x="664" y="153"/>
                    <a:pt x="666" y="166"/>
                    <a:pt x="663" y="171"/>
                  </a:cubicBezTo>
                  <a:cubicBezTo>
                    <a:pt x="661" y="176"/>
                    <a:pt x="592" y="186"/>
                    <a:pt x="580" y="186"/>
                  </a:cubicBezTo>
                  <a:cubicBezTo>
                    <a:pt x="568" y="186"/>
                    <a:pt x="243" y="193"/>
                    <a:pt x="186" y="190"/>
                  </a:cubicBezTo>
                  <a:cubicBezTo>
                    <a:pt x="130" y="187"/>
                    <a:pt x="18" y="184"/>
                    <a:pt x="12" y="172"/>
                  </a:cubicBezTo>
                  <a:cubicBezTo>
                    <a:pt x="8" y="168"/>
                    <a:pt x="0" y="151"/>
                    <a:pt x="4" y="126"/>
                  </a:cubicBezTo>
                  <a:cubicBezTo>
                    <a:pt x="5" y="122"/>
                    <a:pt x="12" y="118"/>
                    <a:pt x="15" y="115"/>
                  </a:cubicBezTo>
                  <a:cubicBezTo>
                    <a:pt x="18" y="112"/>
                    <a:pt x="11" y="95"/>
                    <a:pt x="21" y="82"/>
                  </a:cubicBezTo>
                  <a:cubicBezTo>
                    <a:pt x="23" y="77"/>
                    <a:pt x="19" y="76"/>
                    <a:pt x="21" y="67"/>
                  </a:cubicBezTo>
                  <a:close/>
                </a:path>
              </a:pathLst>
            </a:custGeom>
            <a:solidFill>
              <a:srgbClr val="FEE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77" name="Freeform 213">
              <a:extLst>
                <a:ext uri="{FF2B5EF4-FFF2-40B4-BE49-F238E27FC236}">
                  <a16:creationId xmlns:a16="http://schemas.microsoft.com/office/drawing/2014/main" id="{FB7F55F7-6092-4DCB-B124-801F3C6930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8079" y="3854418"/>
              <a:ext cx="422343" cy="119390"/>
            </a:xfrm>
            <a:custGeom>
              <a:avLst/>
              <a:gdLst>
                <a:gd name="T0" fmla="*/ 2147483647 w 666"/>
                <a:gd name="T1" fmla="*/ 2147483647 h 188"/>
                <a:gd name="T2" fmla="*/ 2147483647 w 666"/>
                <a:gd name="T3" fmla="*/ 2147483647 h 188"/>
                <a:gd name="T4" fmla="*/ 0 w 666"/>
                <a:gd name="T5" fmla="*/ 2147483647 h 188"/>
                <a:gd name="T6" fmla="*/ 2147483647 w 666"/>
                <a:gd name="T7" fmla="*/ 2147483647 h 188"/>
                <a:gd name="T8" fmla="*/ 2147483647 w 666"/>
                <a:gd name="T9" fmla="*/ 2147483647 h 188"/>
                <a:gd name="T10" fmla="*/ 2147483647 w 666"/>
                <a:gd name="T11" fmla="*/ 2147483647 h 188"/>
                <a:gd name="T12" fmla="*/ 2147483647 w 666"/>
                <a:gd name="T13" fmla="*/ 2147483647 h 188"/>
                <a:gd name="T14" fmla="*/ 2147483647 w 666"/>
                <a:gd name="T15" fmla="*/ 2147483647 h 188"/>
                <a:gd name="T16" fmla="*/ 2147483647 w 666"/>
                <a:gd name="T17" fmla="*/ 2147483647 h 188"/>
                <a:gd name="T18" fmla="*/ 2147483647 w 666"/>
                <a:gd name="T19" fmla="*/ 2147483647 h 188"/>
                <a:gd name="T20" fmla="*/ 2147483647 w 666"/>
                <a:gd name="T21" fmla="*/ 2147483647 h 188"/>
                <a:gd name="T22" fmla="*/ 2147483647 w 666"/>
                <a:gd name="T23" fmla="*/ 2147483647 h 188"/>
                <a:gd name="T24" fmla="*/ 2147483647 w 666"/>
                <a:gd name="T25" fmla="*/ 2147483647 h 188"/>
                <a:gd name="T26" fmla="*/ 2147483647 w 666"/>
                <a:gd name="T27" fmla="*/ 2147483647 h 188"/>
                <a:gd name="T28" fmla="*/ 2147483647 w 666"/>
                <a:gd name="T29" fmla="*/ 2147483647 h 188"/>
                <a:gd name="T30" fmla="*/ 2147483647 w 666"/>
                <a:gd name="T31" fmla="*/ 2147483647 h 188"/>
                <a:gd name="T32" fmla="*/ 2147483647 w 666"/>
                <a:gd name="T33" fmla="*/ 0 h 188"/>
                <a:gd name="T34" fmla="*/ 2147483647 w 666"/>
                <a:gd name="T35" fmla="*/ 2147483647 h 188"/>
                <a:gd name="T36" fmla="*/ 2147483647 w 666"/>
                <a:gd name="T37" fmla="*/ 2147483647 h 188"/>
                <a:gd name="T38" fmla="*/ 2147483647 w 666"/>
                <a:gd name="T39" fmla="*/ 2147483647 h 188"/>
                <a:gd name="T40" fmla="*/ 2147483647 w 666"/>
                <a:gd name="T41" fmla="*/ 2147483647 h 188"/>
                <a:gd name="T42" fmla="*/ 2147483647 w 666"/>
                <a:gd name="T43" fmla="*/ 2147483647 h 188"/>
                <a:gd name="T44" fmla="*/ 2147483647 w 666"/>
                <a:gd name="T45" fmla="*/ 2147483647 h 188"/>
                <a:gd name="T46" fmla="*/ 2147483647 w 666"/>
                <a:gd name="T47" fmla="*/ 2147483647 h 188"/>
                <a:gd name="T48" fmla="*/ 2147483647 w 666"/>
                <a:gd name="T49" fmla="*/ 2147483647 h 188"/>
                <a:gd name="T50" fmla="*/ 2147483647 w 666"/>
                <a:gd name="T51" fmla="*/ 2147483647 h 188"/>
                <a:gd name="T52" fmla="*/ 2147483647 w 666"/>
                <a:gd name="T53" fmla="*/ 2147483647 h 188"/>
                <a:gd name="T54" fmla="*/ 2147483647 w 666"/>
                <a:gd name="T55" fmla="*/ 2147483647 h 188"/>
                <a:gd name="T56" fmla="*/ 2147483647 w 666"/>
                <a:gd name="T57" fmla="*/ 2147483647 h 188"/>
                <a:gd name="T58" fmla="*/ 2147483647 w 666"/>
                <a:gd name="T59" fmla="*/ 2147483647 h 188"/>
                <a:gd name="T60" fmla="*/ 2147483647 w 666"/>
                <a:gd name="T61" fmla="*/ 2147483647 h 188"/>
                <a:gd name="T62" fmla="*/ 2147483647 w 666"/>
                <a:gd name="T63" fmla="*/ 2147483647 h 188"/>
                <a:gd name="T64" fmla="*/ 2147483647 w 666"/>
                <a:gd name="T65" fmla="*/ 2147483647 h 188"/>
                <a:gd name="T66" fmla="*/ 2147483647 w 666"/>
                <a:gd name="T67" fmla="*/ 2147483647 h 188"/>
                <a:gd name="T68" fmla="*/ 2147483647 w 666"/>
                <a:gd name="T69" fmla="*/ 2147483647 h 188"/>
                <a:gd name="T70" fmla="*/ 2147483647 w 666"/>
                <a:gd name="T71" fmla="*/ 2147483647 h 188"/>
                <a:gd name="T72" fmla="*/ 2147483647 w 666"/>
                <a:gd name="T73" fmla="*/ 2147483647 h 188"/>
                <a:gd name="T74" fmla="*/ 2147483647 w 666"/>
                <a:gd name="T75" fmla="*/ 2147483647 h 188"/>
                <a:gd name="T76" fmla="*/ 2147483647 w 666"/>
                <a:gd name="T77" fmla="*/ 2147483647 h 188"/>
                <a:gd name="T78" fmla="*/ 2147483647 w 666"/>
                <a:gd name="T79" fmla="*/ 2147483647 h 188"/>
                <a:gd name="T80" fmla="*/ 2147483647 w 666"/>
                <a:gd name="T81" fmla="*/ 2147483647 h 188"/>
                <a:gd name="T82" fmla="*/ 2147483647 w 666"/>
                <a:gd name="T83" fmla="*/ 2147483647 h 188"/>
                <a:gd name="T84" fmla="*/ 2147483647 w 666"/>
                <a:gd name="T85" fmla="*/ 2147483647 h 188"/>
                <a:gd name="T86" fmla="*/ 2147483647 w 666"/>
                <a:gd name="T87" fmla="*/ 2147483647 h 188"/>
                <a:gd name="T88" fmla="*/ 2147483647 w 666"/>
                <a:gd name="T89" fmla="*/ 2147483647 h 188"/>
                <a:gd name="T90" fmla="*/ 2147483647 w 666"/>
                <a:gd name="T91" fmla="*/ 2147483647 h 188"/>
                <a:gd name="T92" fmla="*/ 2147483647 w 666"/>
                <a:gd name="T93" fmla="*/ 2147483647 h 188"/>
                <a:gd name="T94" fmla="*/ 2147483647 w 666"/>
                <a:gd name="T95" fmla="*/ 2147483647 h 188"/>
                <a:gd name="T96" fmla="*/ 2147483647 w 666"/>
                <a:gd name="T97" fmla="*/ 2147483647 h 188"/>
                <a:gd name="T98" fmla="*/ 2147483647 w 666"/>
                <a:gd name="T99" fmla="*/ 2147483647 h 188"/>
                <a:gd name="T100" fmla="*/ 2147483647 w 666"/>
                <a:gd name="T101" fmla="*/ 2147483647 h 188"/>
                <a:gd name="T102" fmla="*/ 2147483647 w 666"/>
                <a:gd name="T103" fmla="*/ 2147483647 h 188"/>
                <a:gd name="T104" fmla="*/ 2147483647 w 666"/>
                <a:gd name="T105" fmla="*/ 2147483647 h 188"/>
                <a:gd name="T106" fmla="*/ 2147483647 w 666"/>
                <a:gd name="T107" fmla="*/ 2147483647 h 188"/>
                <a:gd name="T108" fmla="*/ 2147483647 w 666"/>
                <a:gd name="T109" fmla="*/ 2147483647 h 188"/>
                <a:gd name="T110" fmla="*/ 2147483647 w 666"/>
                <a:gd name="T111" fmla="*/ 2147483647 h 188"/>
                <a:gd name="T112" fmla="*/ 2147483647 w 666"/>
                <a:gd name="T113" fmla="*/ 2147483647 h 188"/>
                <a:gd name="T114" fmla="*/ 2147483647 w 666"/>
                <a:gd name="T115" fmla="*/ 2147483647 h 188"/>
                <a:gd name="T116" fmla="*/ 2147483647 w 666"/>
                <a:gd name="T117" fmla="*/ 2147483647 h 188"/>
                <a:gd name="T118" fmla="*/ 2147483647 w 666"/>
                <a:gd name="T119" fmla="*/ 2147483647 h 1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66"/>
                <a:gd name="T181" fmla="*/ 0 h 188"/>
                <a:gd name="T182" fmla="*/ 666 w 666"/>
                <a:gd name="T183" fmla="*/ 188 h 1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66" h="188">
                  <a:moveTo>
                    <a:pt x="185" y="188"/>
                  </a:moveTo>
                  <a:cubicBezTo>
                    <a:pt x="143" y="185"/>
                    <a:pt x="69" y="184"/>
                    <a:pt x="32" y="177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20" y="175"/>
                    <a:pt x="12" y="174"/>
                    <a:pt x="9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6" y="165"/>
                    <a:pt x="0" y="154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2"/>
                    <a:pt x="0" y="127"/>
                    <a:pt x="1" y="122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3" y="116"/>
                    <a:pt x="10" y="112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8"/>
                    <a:pt x="13" y="108"/>
                    <a:pt x="13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3" y="105"/>
                    <a:pt x="12" y="102"/>
                    <a:pt x="12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92"/>
                    <a:pt x="13" y="84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6"/>
                    <a:pt x="18" y="76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4"/>
                    <a:pt x="17" y="72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6"/>
                    <a:pt x="17" y="64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23" y="59"/>
                    <a:pt x="34" y="59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57" y="58"/>
                    <a:pt x="69" y="57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5" y="55"/>
                    <a:pt x="159" y="20"/>
                    <a:pt x="174" y="14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92" y="8"/>
                    <a:pt x="238" y="0"/>
                    <a:pt x="291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314" y="0"/>
                    <a:pt x="340" y="2"/>
                    <a:pt x="365" y="5"/>
                  </a:cubicBezTo>
                  <a:cubicBezTo>
                    <a:pt x="365" y="5"/>
                    <a:pt x="365" y="5"/>
                    <a:pt x="365" y="5"/>
                  </a:cubicBezTo>
                  <a:cubicBezTo>
                    <a:pt x="377" y="7"/>
                    <a:pt x="405" y="20"/>
                    <a:pt x="432" y="33"/>
                  </a:cubicBezTo>
                  <a:cubicBezTo>
                    <a:pt x="432" y="33"/>
                    <a:pt x="432" y="33"/>
                    <a:pt x="432" y="33"/>
                  </a:cubicBezTo>
                  <a:cubicBezTo>
                    <a:pt x="459" y="45"/>
                    <a:pt x="485" y="58"/>
                    <a:pt x="488" y="59"/>
                  </a:cubicBezTo>
                  <a:cubicBezTo>
                    <a:pt x="488" y="59"/>
                    <a:pt x="488" y="59"/>
                    <a:pt x="488" y="59"/>
                  </a:cubicBezTo>
                  <a:cubicBezTo>
                    <a:pt x="496" y="60"/>
                    <a:pt x="589" y="73"/>
                    <a:pt x="610" y="78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30" y="84"/>
                    <a:pt x="645" y="91"/>
                    <a:pt x="651" y="97"/>
                  </a:cubicBezTo>
                  <a:cubicBezTo>
                    <a:pt x="651" y="97"/>
                    <a:pt x="651" y="97"/>
                    <a:pt x="651" y="97"/>
                  </a:cubicBezTo>
                  <a:cubicBezTo>
                    <a:pt x="656" y="103"/>
                    <a:pt x="665" y="128"/>
                    <a:pt x="665" y="139"/>
                  </a:cubicBezTo>
                  <a:cubicBezTo>
                    <a:pt x="665" y="139"/>
                    <a:pt x="665" y="139"/>
                    <a:pt x="665" y="139"/>
                  </a:cubicBezTo>
                  <a:cubicBezTo>
                    <a:pt x="665" y="145"/>
                    <a:pt x="666" y="152"/>
                    <a:pt x="666" y="158"/>
                  </a:cubicBezTo>
                  <a:cubicBezTo>
                    <a:pt x="666" y="158"/>
                    <a:pt x="666" y="158"/>
                    <a:pt x="666" y="158"/>
                  </a:cubicBezTo>
                  <a:cubicBezTo>
                    <a:pt x="666" y="162"/>
                    <a:pt x="666" y="165"/>
                    <a:pt x="664" y="168"/>
                  </a:cubicBezTo>
                  <a:cubicBezTo>
                    <a:pt x="664" y="168"/>
                    <a:pt x="664" y="168"/>
                    <a:pt x="664" y="168"/>
                  </a:cubicBezTo>
                  <a:cubicBezTo>
                    <a:pt x="663" y="169"/>
                    <a:pt x="661" y="170"/>
                    <a:pt x="659" y="171"/>
                  </a:cubicBezTo>
                  <a:cubicBezTo>
                    <a:pt x="659" y="171"/>
                    <a:pt x="659" y="171"/>
                    <a:pt x="659" y="171"/>
                  </a:cubicBezTo>
                  <a:cubicBezTo>
                    <a:pt x="657" y="172"/>
                    <a:pt x="654" y="172"/>
                    <a:pt x="650" y="173"/>
                  </a:cubicBezTo>
                  <a:cubicBezTo>
                    <a:pt x="650" y="173"/>
                    <a:pt x="650" y="173"/>
                    <a:pt x="650" y="173"/>
                  </a:cubicBezTo>
                  <a:cubicBezTo>
                    <a:pt x="643" y="175"/>
                    <a:pt x="634" y="177"/>
                    <a:pt x="624" y="178"/>
                  </a:cubicBezTo>
                  <a:cubicBezTo>
                    <a:pt x="624" y="178"/>
                    <a:pt x="624" y="178"/>
                    <a:pt x="624" y="178"/>
                  </a:cubicBezTo>
                  <a:cubicBezTo>
                    <a:pt x="605" y="181"/>
                    <a:pt x="585" y="184"/>
                    <a:pt x="579" y="184"/>
                  </a:cubicBezTo>
                  <a:cubicBezTo>
                    <a:pt x="579" y="184"/>
                    <a:pt x="579" y="184"/>
                    <a:pt x="579" y="184"/>
                  </a:cubicBezTo>
                  <a:cubicBezTo>
                    <a:pt x="569" y="184"/>
                    <a:pt x="354" y="188"/>
                    <a:pt x="243" y="188"/>
                  </a:cubicBezTo>
                  <a:cubicBezTo>
                    <a:pt x="243" y="188"/>
                    <a:pt x="243" y="188"/>
                    <a:pt x="243" y="188"/>
                  </a:cubicBezTo>
                  <a:cubicBezTo>
                    <a:pt x="217" y="188"/>
                    <a:pt x="196" y="188"/>
                    <a:pt x="185" y="188"/>
                  </a:cubicBezTo>
                  <a:close/>
                  <a:moveTo>
                    <a:pt x="21" y="67"/>
                  </a:moveTo>
                  <a:cubicBezTo>
                    <a:pt x="21" y="71"/>
                    <a:pt x="22" y="72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6"/>
                    <a:pt x="22" y="77"/>
                    <a:pt x="22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17" y="85"/>
                    <a:pt x="16" y="92"/>
                    <a:pt x="16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102"/>
                    <a:pt x="17" y="104"/>
                    <a:pt x="17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6" y="109"/>
                    <a:pt x="17" y="111"/>
                    <a:pt x="15" y="112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2" y="115"/>
                    <a:pt x="5" y="120"/>
                    <a:pt x="5" y="123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4" y="128"/>
                    <a:pt x="4" y="132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53"/>
                    <a:pt x="10" y="164"/>
                    <a:pt x="12" y="166"/>
                  </a:cubicBezTo>
                  <a:cubicBezTo>
                    <a:pt x="12" y="166"/>
                    <a:pt x="12" y="166"/>
                    <a:pt x="12" y="166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8"/>
                    <a:pt x="21" y="172"/>
                    <a:pt x="33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45" y="175"/>
                    <a:pt x="61" y="177"/>
                    <a:pt x="79" y="178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115" y="181"/>
                    <a:pt x="157" y="182"/>
                    <a:pt x="186" y="184"/>
                  </a:cubicBezTo>
                  <a:cubicBezTo>
                    <a:pt x="186" y="184"/>
                    <a:pt x="186" y="184"/>
                    <a:pt x="186" y="184"/>
                  </a:cubicBezTo>
                  <a:cubicBezTo>
                    <a:pt x="196" y="184"/>
                    <a:pt x="217" y="184"/>
                    <a:pt x="243" y="184"/>
                  </a:cubicBezTo>
                  <a:cubicBezTo>
                    <a:pt x="243" y="184"/>
                    <a:pt x="243" y="184"/>
                    <a:pt x="243" y="184"/>
                  </a:cubicBezTo>
                  <a:cubicBezTo>
                    <a:pt x="354" y="184"/>
                    <a:pt x="569" y="180"/>
                    <a:pt x="579" y="180"/>
                  </a:cubicBezTo>
                  <a:cubicBezTo>
                    <a:pt x="579" y="180"/>
                    <a:pt x="579" y="180"/>
                    <a:pt x="579" y="180"/>
                  </a:cubicBezTo>
                  <a:cubicBezTo>
                    <a:pt x="587" y="180"/>
                    <a:pt x="627" y="174"/>
                    <a:pt x="648" y="169"/>
                  </a:cubicBezTo>
                  <a:cubicBezTo>
                    <a:pt x="648" y="169"/>
                    <a:pt x="648" y="169"/>
                    <a:pt x="648" y="169"/>
                  </a:cubicBezTo>
                  <a:cubicBezTo>
                    <a:pt x="655" y="168"/>
                    <a:pt x="660" y="166"/>
                    <a:pt x="661" y="166"/>
                  </a:cubicBezTo>
                  <a:cubicBezTo>
                    <a:pt x="661" y="166"/>
                    <a:pt x="661" y="166"/>
                    <a:pt x="661" y="166"/>
                  </a:cubicBezTo>
                  <a:cubicBezTo>
                    <a:pt x="662" y="164"/>
                    <a:pt x="662" y="161"/>
                    <a:pt x="662" y="158"/>
                  </a:cubicBezTo>
                  <a:cubicBezTo>
                    <a:pt x="662" y="158"/>
                    <a:pt x="662" y="158"/>
                    <a:pt x="662" y="158"/>
                  </a:cubicBezTo>
                  <a:cubicBezTo>
                    <a:pt x="662" y="152"/>
                    <a:pt x="661" y="145"/>
                    <a:pt x="661" y="139"/>
                  </a:cubicBezTo>
                  <a:cubicBezTo>
                    <a:pt x="661" y="139"/>
                    <a:pt x="661" y="139"/>
                    <a:pt x="661" y="139"/>
                  </a:cubicBezTo>
                  <a:cubicBezTo>
                    <a:pt x="661" y="130"/>
                    <a:pt x="652" y="104"/>
                    <a:pt x="648" y="100"/>
                  </a:cubicBezTo>
                  <a:cubicBezTo>
                    <a:pt x="648" y="100"/>
                    <a:pt x="648" y="100"/>
                    <a:pt x="648" y="100"/>
                  </a:cubicBezTo>
                  <a:cubicBezTo>
                    <a:pt x="644" y="95"/>
                    <a:pt x="629" y="88"/>
                    <a:pt x="609" y="82"/>
                  </a:cubicBezTo>
                  <a:cubicBezTo>
                    <a:pt x="609" y="82"/>
                    <a:pt x="609" y="82"/>
                    <a:pt x="609" y="82"/>
                  </a:cubicBezTo>
                  <a:cubicBezTo>
                    <a:pt x="589" y="77"/>
                    <a:pt x="495" y="64"/>
                    <a:pt x="487" y="63"/>
                  </a:cubicBezTo>
                  <a:cubicBezTo>
                    <a:pt x="487" y="63"/>
                    <a:pt x="487" y="63"/>
                    <a:pt x="487" y="63"/>
                  </a:cubicBezTo>
                  <a:cubicBezTo>
                    <a:pt x="482" y="61"/>
                    <a:pt x="457" y="49"/>
                    <a:pt x="430" y="36"/>
                  </a:cubicBezTo>
                  <a:cubicBezTo>
                    <a:pt x="430" y="36"/>
                    <a:pt x="430" y="36"/>
                    <a:pt x="430" y="36"/>
                  </a:cubicBezTo>
                  <a:cubicBezTo>
                    <a:pt x="404" y="24"/>
                    <a:pt x="375" y="1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39" y="6"/>
                    <a:pt x="314" y="4"/>
                    <a:pt x="291" y="4"/>
                  </a:cubicBezTo>
                  <a:cubicBezTo>
                    <a:pt x="291" y="4"/>
                    <a:pt x="291" y="4"/>
                    <a:pt x="291" y="4"/>
                  </a:cubicBezTo>
                  <a:cubicBezTo>
                    <a:pt x="238" y="4"/>
                    <a:pt x="193" y="12"/>
                    <a:pt x="176" y="18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60" y="24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0" y="61"/>
                    <a:pt x="57" y="61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35" y="63"/>
                    <a:pt x="25" y="63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5"/>
                    <a:pt x="21" y="66"/>
                    <a:pt x="21" y="67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78" name="Freeform 214">
              <a:extLst>
                <a:ext uri="{FF2B5EF4-FFF2-40B4-BE49-F238E27FC236}">
                  <a16:creationId xmlns:a16="http://schemas.microsoft.com/office/drawing/2014/main" id="{13402236-F08F-4759-AD4B-76B17C1BD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365" y="3917755"/>
              <a:ext cx="36725" cy="12034"/>
            </a:xfrm>
            <a:custGeom>
              <a:avLst/>
              <a:gdLst>
                <a:gd name="T0" fmla="*/ 2147483647 w 58"/>
                <a:gd name="T1" fmla="*/ 0 h 19"/>
                <a:gd name="T2" fmla="*/ 2147483647 w 58"/>
                <a:gd name="T3" fmla="*/ 0 h 19"/>
                <a:gd name="T4" fmla="*/ 0 w 58"/>
                <a:gd name="T5" fmla="*/ 2147483647 h 19"/>
                <a:gd name="T6" fmla="*/ 0 w 58"/>
                <a:gd name="T7" fmla="*/ 2147483647 h 19"/>
                <a:gd name="T8" fmla="*/ 2147483647 w 58"/>
                <a:gd name="T9" fmla="*/ 2147483647 h 19"/>
                <a:gd name="T10" fmla="*/ 2147483647 w 58"/>
                <a:gd name="T11" fmla="*/ 2147483647 h 19"/>
                <a:gd name="T12" fmla="*/ 2147483647 w 58"/>
                <a:gd name="T13" fmla="*/ 0 h 19"/>
                <a:gd name="T14" fmla="*/ 2147483647 w 58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19"/>
                <a:gd name="T26" fmla="*/ 58 w 58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1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5" y="10"/>
                    <a:pt x="51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79" name="Freeform 215">
              <a:extLst>
                <a:ext uri="{FF2B5EF4-FFF2-40B4-BE49-F238E27FC236}">
                  <a16:creationId xmlns:a16="http://schemas.microsoft.com/office/drawing/2014/main" id="{E35DB551-A81E-4DDD-A1AC-6B236B08A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844" y="3905721"/>
              <a:ext cx="15830" cy="15834"/>
            </a:xfrm>
            <a:custGeom>
              <a:avLst/>
              <a:gdLst>
                <a:gd name="T0" fmla="*/ 2147483647 w 25"/>
                <a:gd name="T1" fmla="*/ 2147483647 h 25"/>
                <a:gd name="T2" fmla="*/ 2147483647 w 25"/>
                <a:gd name="T3" fmla="*/ 2147483647 h 25"/>
                <a:gd name="T4" fmla="*/ 2147483647 w 25"/>
                <a:gd name="T5" fmla="*/ 0 h 25"/>
                <a:gd name="T6" fmla="*/ 2147483647 w 25"/>
                <a:gd name="T7" fmla="*/ 0 h 25"/>
                <a:gd name="T8" fmla="*/ 0 w 25"/>
                <a:gd name="T9" fmla="*/ 2147483647 h 25"/>
                <a:gd name="T10" fmla="*/ 2147483647 w 25"/>
                <a:gd name="T11" fmla="*/ 2147483647 h 25"/>
                <a:gd name="T12" fmla="*/ 2147483647 w 25"/>
                <a:gd name="T13" fmla="*/ 2147483647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5"/>
                <a:gd name="T23" fmla="*/ 25 w 2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5">
                  <a:moveTo>
                    <a:pt x="25" y="16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4"/>
                    <a:pt x="22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9"/>
                    <a:pt x="0" y="15"/>
                    <a:pt x="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2" y="25"/>
                    <a:pt x="25" y="21"/>
                    <a:pt x="2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80" name="Freeform 216">
              <a:extLst>
                <a:ext uri="{FF2B5EF4-FFF2-40B4-BE49-F238E27FC236}">
                  <a16:creationId xmlns:a16="http://schemas.microsoft.com/office/drawing/2014/main" id="{05867D74-1D82-4BFF-B96D-A9768BECD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109" y="3865818"/>
              <a:ext cx="91814" cy="36735"/>
            </a:xfrm>
            <a:custGeom>
              <a:avLst/>
              <a:gdLst>
                <a:gd name="T0" fmla="*/ 2147483647 w 145"/>
                <a:gd name="T1" fmla="*/ 0 h 58"/>
                <a:gd name="T2" fmla="*/ 2147483647 w 145"/>
                <a:gd name="T3" fmla="*/ 0 h 58"/>
                <a:gd name="T4" fmla="*/ 2147483647 w 145"/>
                <a:gd name="T5" fmla="*/ 2147483647 h 58"/>
                <a:gd name="T6" fmla="*/ 2147483647 w 145"/>
                <a:gd name="T7" fmla="*/ 2147483647 h 58"/>
                <a:gd name="T8" fmla="*/ 2147483647 w 145"/>
                <a:gd name="T9" fmla="*/ 2147483647 h 58"/>
                <a:gd name="T10" fmla="*/ 2147483647 w 145"/>
                <a:gd name="T11" fmla="*/ 2147483647 h 58"/>
                <a:gd name="T12" fmla="*/ 2147483647 w 145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58"/>
                <a:gd name="T23" fmla="*/ 145 w 145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58">
                  <a:moveTo>
                    <a:pt x="137" y="0"/>
                  </a:moveTo>
                  <a:cubicBezTo>
                    <a:pt x="128" y="0"/>
                    <a:pt x="120" y="0"/>
                    <a:pt x="115" y="0"/>
                  </a:cubicBezTo>
                  <a:cubicBezTo>
                    <a:pt x="93" y="1"/>
                    <a:pt x="28" y="11"/>
                    <a:pt x="11" y="21"/>
                  </a:cubicBezTo>
                  <a:cubicBezTo>
                    <a:pt x="0" y="26"/>
                    <a:pt x="5" y="36"/>
                    <a:pt x="5" y="36"/>
                  </a:cubicBezTo>
                  <a:cubicBezTo>
                    <a:pt x="6" y="38"/>
                    <a:pt x="10" y="46"/>
                    <a:pt x="15" y="56"/>
                  </a:cubicBezTo>
                  <a:cubicBezTo>
                    <a:pt x="145" y="58"/>
                    <a:pt x="145" y="58"/>
                    <a:pt x="145" y="58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81" name="Freeform 217">
              <a:extLst>
                <a:ext uri="{FF2B5EF4-FFF2-40B4-BE49-F238E27FC236}">
                  <a16:creationId xmlns:a16="http://schemas.microsoft.com/office/drawing/2014/main" id="{E08AF54D-6D4D-492A-A82B-6E31DDB5E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989" y="3865818"/>
              <a:ext cx="105744" cy="39269"/>
            </a:xfrm>
            <a:custGeom>
              <a:avLst/>
              <a:gdLst>
                <a:gd name="T0" fmla="*/ 2147483647 w 167"/>
                <a:gd name="T1" fmla="*/ 2147483647 h 62"/>
                <a:gd name="T2" fmla="*/ 2147483647 w 167"/>
                <a:gd name="T3" fmla="*/ 2147483647 h 62"/>
                <a:gd name="T4" fmla="*/ 2147483647 w 167"/>
                <a:gd name="T5" fmla="*/ 2147483647 h 62"/>
                <a:gd name="T6" fmla="*/ 0 w 167"/>
                <a:gd name="T7" fmla="*/ 0 h 62"/>
                <a:gd name="T8" fmla="*/ 2147483647 w 167"/>
                <a:gd name="T9" fmla="*/ 2147483647 h 62"/>
                <a:gd name="T10" fmla="*/ 2147483647 w 167"/>
                <a:gd name="T11" fmla="*/ 2147483647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62"/>
                <a:gd name="T20" fmla="*/ 167 w 167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62">
                  <a:moveTo>
                    <a:pt x="167" y="62"/>
                  </a:moveTo>
                  <a:cubicBezTo>
                    <a:pt x="167" y="62"/>
                    <a:pt x="167" y="61"/>
                    <a:pt x="167" y="61"/>
                  </a:cubicBezTo>
                  <a:cubicBezTo>
                    <a:pt x="156" y="44"/>
                    <a:pt x="108" y="17"/>
                    <a:pt x="79" y="9"/>
                  </a:cubicBezTo>
                  <a:cubicBezTo>
                    <a:pt x="60" y="3"/>
                    <a:pt x="26" y="1"/>
                    <a:pt x="0" y="0"/>
                  </a:cubicBezTo>
                  <a:cubicBezTo>
                    <a:pt x="8" y="59"/>
                    <a:pt x="8" y="59"/>
                    <a:pt x="8" y="59"/>
                  </a:cubicBezTo>
                  <a:lnTo>
                    <a:pt x="167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82" name="Freeform 218">
              <a:extLst>
                <a:ext uri="{FF2B5EF4-FFF2-40B4-BE49-F238E27FC236}">
                  <a16:creationId xmlns:a16="http://schemas.microsoft.com/office/drawing/2014/main" id="{55FBDF4A-3327-4027-A5C5-A45836E03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735" y="3837951"/>
              <a:ext cx="90864" cy="50669"/>
            </a:xfrm>
            <a:custGeom>
              <a:avLst/>
              <a:gdLst>
                <a:gd name="T0" fmla="*/ 2147483647 w 143"/>
                <a:gd name="T1" fmla="*/ 2147483647 h 80"/>
                <a:gd name="T2" fmla="*/ 2147483647 w 143"/>
                <a:gd name="T3" fmla="*/ 2147483647 h 80"/>
                <a:gd name="T4" fmla="*/ 2147483647 w 143"/>
                <a:gd name="T5" fmla="*/ 0 h 80"/>
                <a:gd name="T6" fmla="*/ 2147483647 w 143"/>
                <a:gd name="T7" fmla="*/ 2147483647 h 80"/>
                <a:gd name="T8" fmla="*/ 2147483647 w 143"/>
                <a:gd name="T9" fmla="*/ 2147483647 h 80"/>
                <a:gd name="T10" fmla="*/ 0 w 143"/>
                <a:gd name="T11" fmla="*/ 2147483647 h 80"/>
                <a:gd name="T12" fmla="*/ 2147483647 w 143"/>
                <a:gd name="T13" fmla="*/ 2147483647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80"/>
                <a:gd name="T23" fmla="*/ 143 w 143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80">
                  <a:moveTo>
                    <a:pt x="96" y="41"/>
                  </a:moveTo>
                  <a:cubicBezTo>
                    <a:pt x="99" y="40"/>
                    <a:pt x="101" y="39"/>
                    <a:pt x="104" y="38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0" y="1"/>
                    <a:pt x="137" y="2"/>
                    <a:pt x="134" y="3"/>
                  </a:cubicBezTo>
                  <a:cubicBezTo>
                    <a:pt x="121" y="8"/>
                    <a:pt x="57" y="34"/>
                    <a:pt x="39" y="4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6" y="73"/>
                    <a:pt x="83" y="46"/>
                    <a:pt x="9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83" name="Freeform 219">
              <a:extLst>
                <a:ext uri="{FF2B5EF4-FFF2-40B4-BE49-F238E27FC236}">
                  <a16:creationId xmlns:a16="http://schemas.microsoft.com/office/drawing/2014/main" id="{FD7CD247-2C2A-4542-8316-E75C247FC0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8101" y="3837317"/>
              <a:ext cx="92130" cy="51937"/>
            </a:xfrm>
            <a:custGeom>
              <a:avLst/>
              <a:gdLst>
                <a:gd name="T0" fmla="*/ 0 w 145"/>
                <a:gd name="T1" fmla="*/ 2147483647 h 82"/>
                <a:gd name="T2" fmla="*/ 2147483647 w 145"/>
                <a:gd name="T3" fmla="*/ 2147483647 h 82"/>
                <a:gd name="T4" fmla="*/ 2147483647 w 145"/>
                <a:gd name="T5" fmla="*/ 2147483647 h 82"/>
                <a:gd name="T6" fmla="*/ 2147483647 w 145"/>
                <a:gd name="T7" fmla="*/ 2147483647 h 82"/>
                <a:gd name="T8" fmla="*/ 2147483647 w 145"/>
                <a:gd name="T9" fmla="*/ 2147483647 h 82"/>
                <a:gd name="T10" fmla="*/ 2147483647 w 145"/>
                <a:gd name="T11" fmla="*/ 2147483647 h 82"/>
                <a:gd name="T12" fmla="*/ 2147483647 w 145"/>
                <a:gd name="T13" fmla="*/ 2147483647 h 82"/>
                <a:gd name="T14" fmla="*/ 2147483647 w 145"/>
                <a:gd name="T15" fmla="*/ 0 h 82"/>
                <a:gd name="T16" fmla="*/ 2147483647 w 145"/>
                <a:gd name="T17" fmla="*/ 0 h 82"/>
                <a:gd name="T18" fmla="*/ 2147483647 w 145"/>
                <a:gd name="T19" fmla="*/ 2147483647 h 82"/>
                <a:gd name="T20" fmla="*/ 2147483647 w 145"/>
                <a:gd name="T21" fmla="*/ 2147483647 h 82"/>
                <a:gd name="T22" fmla="*/ 2147483647 w 145"/>
                <a:gd name="T23" fmla="*/ 2147483647 h 82"/>
                <a:gd name="T24" fmla="*/ 2147483647 w 145"/>
                <a:gd name="T25" fmla="*/ 2147483647 h 82"/>
                <a:gd name="T26" fmla="*/ 2147483647 w 145"/>
                <a:gd name="T27" fmla="*/ 2147483647 h 82"/>
                <a:gd name="T28" fmla="*/ 2147483647 w 145"/>
                <a:gd name="T29" fmla="*/ 2147483647 h 82"/>
                <a:gd name="T30" fmla="*/ 2147483647 w 145"/>
                <a:gd name="T31" fmla="*/ 2147483647 h 82"/>
                <a:gd name="T32" fmla="*/ 2147483647 w 145"/>
                <a:gd name="T33" fmla="*/ 2147483647 h 82"/>
                <a:gd name="T34" fmla="*/ 2147483647 w 145"/>
                <a:gd name="T35" fmla="*/ 2147483647 h 82"/>
                <a:gd name="T36" fmla="*/ 2147483647 w 145"/>
                <a:gd name="T37" fmla="*/ 2147483647 h 82"/>
                <a:gd name="T38" fmla="*/ 2147483647 w 145"/>
                <a:gd name="T39" fmla="*/ 2147483647 h 82"/>
                <a:gd name="T40" fmla="*/ 2147483647 w 145"/>
                <a:gd name="T41" fmla="*/ 2147483647 h 82"/>
                <a:gd name="T42" fmla="*/ 0 w 145"/>
                <a:gd name="T43" fmla="*/ 2147483647 h 82"/>
                <a:gd name="T44" fmla="*/ 2147483647 w 145"/>
                <a:gd name="T45" fmla="*/ 2147483647 h 82"/>
                <a:gd name="T46" fmla="*/ 2147483647 w 145"/>
                <a:gd name="T47" fmla="*/ 2147483647 h 82"/>
                <a:gd name="T48" fmla="*/ 2147483647 w 145"/>
                <a:gd name="T49" fmla="*/ 2147483647 h 82"/>
                <a:gd name="T50" fmla="*/ 2147483647 w 145"/>
                <a:gd name="T51" fmla="*/ 2147483647 h 82"/>
                <a:gd name="T52" fmla="*/ 2147483647 w 145"/>
                <a:gd name="T53" fmla="*/ 2147483647 h 82"/>
                <a:gd name="T54" fmla="*/ 2147483647 w 145"/>
                <a:gd name="T55" fmla="*/ 2147483647 h 82"/>
                <a:gd name="T56" fmla="*/ 2147483647 w 145"/>
                <a:gd name="T57" fmla="*/ 2147483647 h 82"/>
                <a:gd name="T58" fmla="*/ 2147483647 w 145"/>
                <a:gd name="T59" fmla="*/ 2147483647 h 82"/>
                <a:gd name="T60" fmla="*/ 2147483647 w 145"/>
                <a:gd name="T61" fmla="*/ 2147483647 h 82"/>
                <a:gd name="T62" fmla="*/ 2147483647 w 145"/>
                <a:gd name="T63" fmla="*/ 2147483647 h 82"/>
                <a:gd name="T64" fmla="*/ 2147483647 w 145"/>
                <a:gd name="T65" fmla="*/ 2147483647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5"/>
                <a:gd name="T100" fmla="*/ 0 h 82"/>
                <a:gd name="T101" fmla="*/ 145 w 145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5" h="82">
                  <a:moveTo>
                    <a:pt x="0" y="82"/>
                  </a:moveTo>
                  <a:cubicBezTo>
                    <a:pt x="0" y="81"/>
                    <a:pt x="0" y="81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57" y="34"/>
                    <a:pt x="122" y="8"/>
                    <a:pt x="1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37" y="2"/>
                    <a:pt x="140" y="1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2"/>
                    <a:pt x="145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2" y="41"/>
                    <a:pt x="100" y="42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84" y="48"/>
                    <a:pt x="18" y="75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lose/>
                  <a:moveTo>
                    <a:pt x="6" y="78"/>
                  </a:moveTo>
                  <a:cubicBezTo>
                    <a:pt x="27" y="69"/>
                    <a:pt x="85" y="45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9" y="40"/>
                    <a:pt x="102" y="39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4"/>
                    <a:pt x="137" y="4"/>
                    <a:pt x="136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23" y="10"/>
                    <a:pt x="59" y="36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6" y="78"/>
                    <a:pt x="6" y="78"/>
                    <a:pt x="6" y="78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84" name="Freeform 220">
              <a:extLst>
                <a:ext uri="{FF2B5EF4-FFF2-40B4-BE49-F238E27FC236}">
                  <a16:creationId xmlns:a16="http://schemas.microsoft.com/office/drawing/2014/main" id="{537F3716-2681-45F1-863A-36CB5BE48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047" y="3834783"/>
              <a:ext cx="104161" cy="57637"/>
            </a:xfrm>
            <a:custGeom>
              <a:avLst/>
              <a:gdLst>
                <a:gd name="T0" fmla="*/ 2147483647 w 164"/>
                <a:gd name="T1" fmla="*/ 2147483647 h 91"/>
                <a:gd name="T2" fmla="*/ 2147483647 w 164"/>
                <a:gd name="T3" fmla="*/ 2147483647 h 91"/>
                <a:gd name="T4" fmla="*/ 2147483647 w 164"/>
                <a:gd name="T5" fmla="*/ 2147483647 h 91"/>
                <a:gd name="T6" fmla="*/ 2147483647 w 164"/>
                <a:gd name="T7" fmla="*/ 2147483647 h 91"/>
                <a:gd name="T8" fmla="*/ 2147483647 w 164"/>
                <a:gd name="T9" fmla="*/ 0 h 91"/>
                <a:gd name="T10" fmla="*/ 0 w 164"/>
                <a:gd name="T11" fmla="*/ 2147483647 h 91"/>
                <a:gd name="T12" fmla="*/ 2147483647 w 164"/>
                <a:gd name="T13" fmla="*/ 2147483647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4"/>
                <a:gd name="T22" fmla="*/ 0 h 91"/>
                <a:gd name="T23" fmla="*/ 164 w 164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4" h="91">
                  <a:moveTo>
                    <a:pt x="120" y="90"/>
                  </a:moveTo>
                  <a:cubicBezTo>
                    <a:pt x="121" y="91"/>
                    <a:pt x="123" y="91"/>
                    <a:pt x="126" y="91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1" y="53"/>
                    <a:pt x="159" y="53"/>
                    <a:pt x="158" y="52"/>
                  </a:cubicBezTo>
                  <a:cubicBezTo>
                    <a:pt x="150" y="51"/>
                    <a:pt x="65" y="7"/>
                    <a:pt x="38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7" y="44"/>
                    <a:pt x="112" y="89"/>
                    <a:pt x="120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85" name="Freeform 221">
              <a:extLst>
                <a:ext uri="{FF2B5EF4-FFF2-40B4-BE49-F238E27FC236}">
                  <a16:creationId xmlns:a16="http://schemas.microsoft.com/office/drawing/2014/main" id="{179F2B74-28B5-4100-ABBA-0C4AED02F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412" y="3834150"/>
              <a:ext cx="105428" cy="58903"/>
            </a:xfrm>
            <a:custGeom>
              <a:avLst/>
              <a:gdLst>
                <a:gd name="T0" fmla="*/ 2147483647 w 166"/>
                <a:gd name="T1" fmla="*/ 2147483647 h 93"/>
                <a:gd name="T2" fmla="*/ 2147483647 w 166"/>
                <a:gd name="T3" fmla="*/ 2147483647 h 93"/>
                <a:gd name="T4" fmla="*/ 2147483647 w 166"/>
                <a:gd name="T5" fmla="*/ 2147483647 h 93"/>
                <a:gd name="T6" fmla="*/ 2147483647 w 166"/>
                <a:gd name="T7" fmla="*/ 2147483647 h 93"/>
                <a:gd name="T8" fmla="*/ 2147483647 w 166"/>
                <a:gd name="T9" fmla="*/ 2147483647 h 93"/>
                <a:gd name="T10" fmla="*/ 2147483647 w 166"/>
                <a:gd name="T11" fmla="*/ 2147483647 h 93"/>
                <a:gd name="T12" fmla="*/ 2147483647 w 166"/>
                <a:gd name="T13" fmla="*/ 2147483647 h 93"/>
                <a:gd name="T14" fmla="*/ 2147483647 w 166"/>
                <a:gd name="T15" fmla="*/ 2147483647 h 93"/>
                <a:gd name="T16" fmla="*/ 2147483647 w 166"/>
                <a:gd name="T17" fmla="*/ 2147483647 h 93"/>
                <a:gd name="T18" fmla="*/ 2147483647 w 166"/>
                <a:gd name="T19" fmla="*/ 2147483647 h 93"/>
                <a:gd name="T20" fmla="*/ 2147483647 w 166"/>
                <a:gd name="T21" fmla="*/ 2147483647 h 93"/>
                <a:gd name="T22" fmla="*/ 2147483647 w 166"/>
                <a:gd name="T23" fmla="*/ 2147483647 h 93"/>
                <a:gd name="T24" fmla="*/ 2147483647 w 166"/>
                <a:gd name="T25" fmla="*/ 2147483647 h 93"/>
                <a:gd name="T26" fmla="*/ 2147483647 w 166"/>
                <a:gd name="T27" fmla="*/ 2147483647 h 93"/>
                <a:gd name="T28" fmla="*/ 2147483647 w 166"/>
                <a:gd name="T29" fmla="*/ 2147483647 h 93"/>
                <a:gd name="T30" fmla="*/ 2147483647 w 166"/>
                <a:gd name="T31" fmla="*/ 2147483647 h 93"/>
                <a:gd name="T32" fmla="*/ 2147483647 w 166"/>
                <a:gd name="T33" fmla="*/ 2147483647 h 93"/>
                <a:gd name="T34" fmla="*/ 2147483647 w 166"/>
                <a:gd name="T35" fmla="*/ 2147483647 h 93"/>
                <a:gd name="T36" fmla="*/ 2147483647 w 166"/>
                <a:gd name="T37" fmla="*/ 2147483647 h 93"/>
                <a:gd name="T38" fmla="*/ 0 w 166"/>
                <a:gd name="T39" fmla="*/ 2147483647 h 93"/>
                <a:gd name="T40" fmla="*/ 0 w 166"/>
                <a:gd name="T41" fmla="*/ 2147483647 h 93"/>
                <a:gd name="T42" fmla="*/ 0 w 166"/>
                <a:gd name="T43" fmla="*/ 2147483647 h 93"/>
                <a:gd name="T44" fmla="*/ 0 w 166"/>
                <a:gd name="T45" fmla="*/ 2147483647 h 93"/>
                <a:gd name="T46" fmla="*/ 2147483647 w 166"/>
                <a:gd name="T47" fmla="*/ 0 h 93"/>
                <a:gd name="T48" fmla="*/ 2147483647 w 166"/>
                <a:gd name="T49" fmla="*/ 0 h 93"/>
                <a:gd name="T50" fmla="*/ 2147483647 w 166"/>
                <a:gd name="T51" fmla="*/ 0 h 93"/>
                <a:gd name="T52" fmla="*/ 2147483647 w 166"/>
                <a:gd name="T53" fmla="*/ 2147483647 h 93"/>
                <a:gd name="T54" fmla="*/ 2147483647 w 166"/>
                <a:gd name="T55" fmla="*/ 2147483647 h 93"/>
                <a:gd name="T56" fmla="*/ 2147483647 w 166"/>
                <a:gd name="T57" fmla="*/ 2147483647 h 93"/>
                <a:gd name="T58" fmla="*/ 2147483647 w 166"/>
                <a:gd name="T59" fmla="*/ 2147483647 h 93"/>
                <a:gd name="T60" fmla="*/ 2147483647 w 166"/>
                <a:gd name="T61" fmla="*/ 2147483647 h 93"/>
                <a:gd name="T62" fmla="*/ 2147483647 w 166"/>
                <a:gd name="T63" fmla="*/ 2147483647 h 93"/>
                <a:gd name="T64" fmla="*/ 2147483647 w 166"/>
                <a:gd name="T65" fmla="*/ 2147483647 h 93"/>
                <a:gd name="T66" fmla="*/ 2147483647 w 166"/>
                <a:gd name="T67" fmla="*/ 2147483647 h 93"/>
                <a:gd name="T68" fmla="*/ 2147483647 w 166"/>
                <a:gd name="T69" fmla="*/ 2147483647 h 93"/>
                <a:gd name="T70" fmla="*/ 2147483647 w 166"/>
                <a:gd name="T71" fmla="*/ 2147483647 h 93"/>
                <a:gd name="T72" fmla="*/ 2147483647 w 166"/>
                <a:gd name="T73" fmla="*/ 2147483647 h 93"/>
                <a:gd name="T74" fmla="*/ 2147483647 w 166"/>
                <a:gd name="T75" fmla="*/ 2147483647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93"/>
                <a:gd name="T116" fmla="*/ 166 w 166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93">
                  <a:moveTo>
                    <a:pt x="127" y="93"/>
                  </a:moveTo>
                  <a:cubicBezTo>
                    <a:pt x="124" y="93"/>
                    <a:pt x="122" y="93"/>
                    <a:pt x="121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1"/>
                    <a:pt x="124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1" y="55"/>
                    <a:pt x="159" y="55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1" y="52"/>
                    <a:pt x="67" y="9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2" y="46"/>
                    <a:pt x="114" y="89"/>
                    <a:pt x="121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12" y="90"/>
                    <a:pt x="27" y="46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7" y="7"/>
                    <a:pt x="152" y="51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60" y="53"/>
                    <a:pt x="162" y="53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28" y="93"/>
                    <a:pt x="128" y="93"/>
                    <a:pt x="128" y="93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7" y="93"/>
                    <a:pt x="127" y="93"/>
                    <a:pt x="127" y="93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86" name="Freeform 222">
              <a:extLst>
                <a:ext uri="{FF2B5EF4-FFF2-40B4-BE49-F238E27FC236}">
                  <a16:creationId xmlns:a16="http://schemas.microsoft.com/office/drawing/2014/main" id="{ED83D1C3-48EA-48C2-8D54-73CC74C23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391" y="3889887"/>
              <a:ext cx="34826" cy="68087"/>
            </a:xfrm>
            <a:custGeom>
              <a:avLst/>
              <a:gdLst>
                <a:gd name="T0" fmla="*/ 2147483647 w 55"/>
                <a:gd name="T1" fmla="*/ 2147483647 h 107"/>
                <a:gd name="T2" fmla="*/ 2147483647 w 55"/>
                <a:gd name="T3" fmla="*/ 2147483647 h 107"/>
                <a:gd name="T4" fmla="*/ 2147483647 w 55"/>
                <a:gd name="T5" fmla="*/ 0 h 107"/>
                <a:gd name="T6" fmla="*/ 0 w 55"/>
                <a:gd name="T7" fmla="*/ 2147483647 h 107"/>
                <a:gd name="T8" fmla="*/ 2147483647 w 55"/>
                <a:gd name="T9" fmla="*/ 2147483647 h 107"/>
                <a:gd name="T10" fmla="*/ 2147483647 w 55"/>
                <a:gd name="T11" fmla="*/ 2147483647 h 107"/>
                <a:gd name="T12" fmla="*/ 2147483647 w 55"/>
                <a:gd name="T13" fmla="*/ 2147483647 h 107"/>
                <a:gd name="T14" fmla="*/ 2147483647 w 55"/>
                <a:gd name="T15" fmla="*/ 2147483647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07"/>
                <a:gd name="T26" fmla="*/ 55 w 55"/>
                <a:gd name="T27" fmla="*/ 107 h 1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07">
                  <a:moveTo>
                    <a:pt x="55" y="44"/>
                  </a:moveTo>
                  <a:cubicBezTo>
                    <a:pt x="55" y="33"/>
                    <a:pt x="46" y="8"/>
                    <a:pt x="42" y="3"/>
                  </a:cubicBezTo>
                  <a:cubicBezTo>
                    <a:pt x="41" y="2"/>
                    <a:pt x="40" y="1"/>
                    <a:pt x="38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9"/>
                    <a:pt x="3" y="40"/>
                    <a:pt x="4" y="41"/>
                  </a:cubicBezTo>
                  <a:cubicBezTo>
                    <a:pt x="20" y="66"/>
                    <a:pt x="19" y="101"/>
                    <a:pt x="18" y="107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5" y="60"/>
                    <a:pt x="55" y="53"/>
                    <a:pt x="55" y="44"/>
                  </a:cubicBezTo>
                  <a:close/>
                </a:path>
              </a:pathLst>
            </a:custGeom>
            <a:solidFill>
              <a:srgbClr val="FFC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87" name="Freeform 223">
              <a:extLst>
                <a:ext uri="{FF2B5EF4-FFF2-40B4-BE49-F238E27FC236}">
                  <a16:creationId xmlns:a16="http://schemas.microsoft.com/office/drawing/2014/main" id="{B179AA22-698D-4F2C-B0A3-974DD050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054" y="3901287"/>
              <a:ext cx="107011" cy="63020"/>
            </a:xfrm>
            <a:custGeom>
              <a:avLst/>
              <a:gdLst>
                <a:gd name="T0" fmla="*/ 2147483647 w 169"/>
                <a:gd name="T1" fmla="*/ 2147483647 h 99"/>
                <a:gd name="T2" fmla="*/ 0 w 169"/>
                <a:gd name="T3" fmla="*/ 0 h 99"/>
                <a:gd name="T4" fmla="*/ 2147483647 w 169"/>
                <a:gd name="T5" fmla="*/ 2147483647 h 99"/>
                <a:gd name="T6" fmla="*/ 2147483647 w 169"/>
                <a:gd name="T7" fmla="*/ 2147483647 h 99"/>
                <a:gd name="T8" fmla="*/ 2147483647 w 169"/>
                <a:gd name="T9" fmla="*/ 2147483647 h 99"/>
                <a:gd name="T10" fmla="*/ 2147483647 w 169"/>
                <a:gd name="T11" fmla="*/ 2147483647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"/>
                <a:gd name="T19" fmla="*/ 0 h 99"/>
                <a:gd name="T20" fmla="*/ 169 w 16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" h="99">
                  <a:moveTo>
                    <a:pt x="159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78" y="99"/>
                    <a:pt x="153" y="99"/>
                    <a:pt x="155" y="99"/>
                  </a:cubicBezTo>
                  <a:cubicBezTo>
                    <a:pt x="158" y="99"/>
                    <a:pt x="159" y="97"/>
                    <a:pt x="160" y="91"/>
                  </a:cubicBezTo>
                  <a:cubicBezTo>
                    <a:pt x="160" y="85"/>
                    <a:pt x="169" y="22"/>
                    <a:pt x="159" y="3"/>
                  </a:cubicBezTo>
                  <a:close/>
                </a:path>
              </a:pathLst>
            </a:custGeom>
            <a:solidFill>
              <a:srgbClr val="FEE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88" name="Freeform 224">
              <a:extLst>
                <a:ext uri="{FF2B5EF4-FFF2-40B4-BE49-F238E27FC236}">
                  <a16:creationId xmlns:a16="http://schemas.microsoft.com/office/drawing/2014/main" id="{0645E3A0-35BB-451E-B10D-7666160747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3421" y="3900653"/>
              <a:ext cx="105110" cy="64287"/>
            </a:xfrm>
            <a:custGeom>
              <a:avLst/>
              <a:gdLst>
                <a:gd name="T0" fmla="*/ 2147483647 w 166"/>
                <a:gd name="T1" fmla="*/ 2147483647 h 101"/>
                <a:gd name="T2" fmla="*/ 2147483647 w 166"/>
                <a:gd name="T3" fmla="*/ 2147483647 h 101"/>
                <a:gd name="T4" fmla="*/ 2147483647 w 166"/>
                <a:gd name="T5" fmla="*/ 2147483647 h 101"/>
                <a:gd name="T6" fmla="*/ 2147483647 w 166"/>
                <a:gd name="T7" fmla="*/ 2147483647 h 101"/>
                <a:gd name="T8" fmla="*/ 2147483647 w 166"/>
                <a:gd name="T9" fmla="*/ 2147483647 h 101"/>
                <a:gd name="T10" fmla="*/ 0 w 166"/>
                <a:gd name="T11" fmla="*/ 2147483647 h 101"/>
                <a:gd name="T12" fmla="*/ 2147483647 w 166"/>
                <a:gd name="T13" fmla="*/ 0 h 101"/>
                <a:gd name="T14" fmla="*/ 2147483647 w 166"/>
                <a:gd name="T15" fmla="*/ 0 h 101"/>
                <a:gd name="T16" fmla="*/ 2147483647 w 166"/>
                <a:gd name="T17" fmla="*/ 0 h 101"/>
                <a:gd name="T18" fmla="*/ 2147483647 w 166"/>
                <a:gd name="T19" fmla="*/ 0 h 101"/>
                <a:gd name="T20" fmla="*/ 2147483647 w 166"/>
                <a:gd name="T21" fmla="*/ 2147483647 h 101"/>
                <a:gd name="T22" fmla="*/ 2147483647 w 166"/>
                <a:gd name="T23" fmla="*/ 2147483647 h 101"/>
                <a:gd name="T24" fmla="*/ 2147483647 w 166"/>
                <a:gd name="T25" fmla="*/ 2147483647 h 101"/>
                <a:gd name="T26" fmla="*/ 2147483647 w 166"/>
                <a:gd name="T27" fmla="*/ 2147483647 h 101"/>
                <a:gd name="T28" fmla="*/ 2147483647 w 166"/>
                <a:gd name="T29" fmla="*/ 2147483647 h 101"/>
                <a:gd name="T30" fmla="*/ 2147483647 w 166"/>
                <a:gd name="T31" fmla="*/ 2147483647 h 101"/>
                <a:gd name="T32" fmla="*/ 2147483647 w 166"/>
                <a:gd name="T33" fmla="*/ 2147483647 h 101"/>
                <a:gd name="T34" fmla="*/ 2147483647 w 166"/>
                <a:gd name="T35" fmla="*/ 2147483647 h 101"/>
                <a:gd name="T36" fmla="*/ 2147483647 w 166"/>
                <a:gd name="T37" fmla="*/ 2147483647 h 101"/>
                <a:gd name="T38" fmla="*/ 2147483647 w 166"/>
                <a:gd name="T39" fmla="*/ 2147483647 h 101"/>
                <a:gd name="T40" fmla="*/ 2147483647 w 166"/>
                <a:gd name="T41" fmla="*/ 2147483647 h 101"/>
                <a:gd name="T42" fmla="*/ 2147483647 w 166"/>
                <a:gd name="T43" fmla="*/ 2147483647 h 101"/>
                <a:gd name="T44" fmla="*/ 2147483647 w 166"/>
                <a:gd name="T45" fmla="*/ 2147483647 h 101"/>
                <a:gd name="T46" fmla="*/ 2147483647 w 166"/>
                <a:gd name="T47" fmla="*/ 2147483647 h 101"/>
                <a:gd name="T48" fmla="*/ 2147483647 w 166"/>
                <a:gd name="T49" fmla="*/ 2147483647 h 101"/>
                <a:gd name="T50" fmla="*/ 2147483647 w 166"/>
                <a:gd name="T51" fmla="*/ 2147483647 h 101"/>
                <a:gd name="T52" fmla="*/ 2147483647 w 166"/>
                <a:gd name="T53" fmla="*/ 2147483647 h 101"/>
                <a:gd name="T54" fmla="*/ 2147483647 w 166"/>
                <a:gd name="T55" fmla="*/ 2147483647 h 101"/>
                <a:gd name="T56" fmla="*/ 2147483647 w 166"/>
                <a:gd name="T57" fmla="*/ 2147483647 h 101"/>
                <a:gd name="T58" fmla="*/ 2147483647 w 166"/>
                <a:gd name="T59" fmla="*/ 2147483647 h 101"/>
                <a:gd name="T60" fmla="*/ 2147483647 w 166"/>
                <a:gd name="T61" fmla="*/ 2147483647 h 101"/>
                <a:gd name="T62" fmla="*/ 2147483647 w 166"/>
                <a:gd name="T63" fmla="*/ 2147483647 h 101"/>
                <a:gd name="T64" fmla="*/ 2147483647 w 166"/>
                <a:gd name="T65" fmla="*/ 2147483647 h 101"/>
                <a:gd name="T66" fmla="*/ 2147483647 w 166"/>
                <a:gd name="T67" fmla="*/ 2147483647 h 1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01"/>
                <a:gd name="T104" fmla="*/ 166 w 166"/>
                <a:gd name="T105" fmla="*/ 101 h 1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01">
                  <a:moveTo>
                    <a:pt x="156" y="101"/>
                  </a:moveTo>
                  <a:cubicBezTo>
                    <a:pt x="154" y="101"/>
                    <a:pt x="79" y="101"/>
                    <a:pt x="15" y="101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5" y="101"/>
                    <a:pt x="14" y="100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1" y="3"/>
                    <a:pt x="161" y="3"/>
                    <a:pt x="161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5" y="11"/>
                    <a:pt x="166" y="23"/>
                    <a:pt x="166" y="36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6" y="61"/>
                    <a:pt x="162" y="88"/>
                    <a:pt x="162" y="92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8"/>
                    <a:pt x="160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lose/>
                  <a:moveTo>
                    <a:pt x="156" y="99"/>
                  </a:moveTo>
                  <a:cubicBezTo>
                    <a:pt x="159" y="98"/>
                    <a:pt x="159" y="98"/>
                    <a:pt x="160" y="9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0" y="88"/>
                    <a:pt x="164" y="60"/>
                    <a:pt x="164" y="36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24"/>
                    <a:pt x="163" y="12"/>
                    <a:pt x="160" y="5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79" y="99"/>
                    <a:pt x="154" y="99"/>
                    <a:pt x="156" y="99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89" name="Freeform 225">
              <a:extLst>
                <a:ext uri="{FF2B5EF4-FFF2-40B4-BE49-F238E27FC236}">
                  <a16:creationId xmlns:a16="http://schemas.microsoft.com/office/drawing/2014/main" id="{236245EC-72DD-470F-960A-A0FFA693A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0974" y="3899386"/>
              <a:ext cx="91181" cy="65553"/>
            </a:xfrm>
            <a:custGeom>
              <a:avLst/>
              <a:gdLst>
                <a:gd name="T0" fmla="*/ 0 w 144"/>
                <a:gd name="T1" fmla="*/ 0 h 103"/>
                <a:gd name="T2" fmla="*/ 2147483647 w 144"/>
                <a:gd name="T3" fmla="*/ 2147483647 h 103"/>
                <a:gd name="T4" fmla="*/ 2147483647 w 144"/>
                <a:gd name="T5" fmla="*/ 2147483647 h 103"/>
                <a:gd name="T6" fmla="*/ 2147483647 w 144"/>
                <a:gd name="T7" fmla="*/ 2147483647 h 103"/>
                <a:gd name="T8" fmla="*/ 2147483647 w 144"/>
                <a:gd name="T9" fmla="*/ 2147483647 h 103"/>
                <a:gd name="T10" fmla="*/ 0 w 144"/>
                <a:gd name="T11" fmla="*/ 0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103"/>
                <a:gd name="T20" fmla="*/ 144 w 144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103">
                  <a:moveTo>
                    <a:pt x="0" y="0"/>
                  </a:moveTo>
                  <a:cubicBezTo>
                    <a:pt x="17" y="32"/>
                    <a:pt x="49" y="91"/>
                    <a:pt x="53" y="96"/>
                  </a:cubicBezTo>
                  <a:cubicBezTo>
                    <a:pt x="57" y="103"/>
                    <a:pt x="57" y="102"/>
                    <a:pt x="66" y="102"/>
                  </a:cubicBezTo>
                  <a:cubicBezTo>
                    <a:pt x="69" y="102"/>
                    <a:pt x="103" y="102"/>
                    <a:pt x="144" y="102"/>
                  </a:cubicBezTo>
                  <a:cubicBezTo>
                    <a:pt x="130" y="3"/>
                    <a:pt x="130" y="3"/>
                    <a:pt x="13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E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90" name="Freeform 226">
              <a:extLst>
                <a:ext uri="{FF2B5EF4-FFF2-40B4-BE49-F238E27FC236}">
                  <a16:creationId xmlns:a16="http://schemas.microsoft.com/office/drawing/2014/main" id="{6662CAF8-B341-4FE0-980F-7C733B40D9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0341" y="3898754"/>
              <a:ext cx="92447" cy="66187"/>
            </a:xfrm>
            <a:custGeom>
              <a:avLst/>
              <a:gdLst>
                <a:gd name="T0" fmla="*/ 2147483647 w 146"/>
                <a:gd name="T1" fmla="*/ 2147483647 h 104"/>
                <a:gd name="T2" fmla="*/ 0 w 146"/>
                <a:gd name="T3" fmla="*/ 2147483647 h 104"/>
                <a:gd name="T4" fmla="*/ 0 w 146"/>
                <a:gd name="T5" fmla="*/ 2147483647 h 104"/>
                <a:gd name="T6" fmla="*/ 0 w 146"/>
                <a:gd name="T7" fmla="*/ 2147483647 h 104"/>
                <a:gd name="T8" fmla="*/ 0 w 146"/>
                <a:gd name="T9" fmla="*/ 2147483647 h 104"/>
                <a:gd name="T10" fmla="*/ 2147483647 w 146"/>
                <a:gd name="T11" fmla="*/ 0 h 104"/>
                <a:gd name="T12" fmla="*/ 2147483647 w 146"/>
                <a:gd name="T13" fmla="*/ 0 h 104"/>
                <a:gd name="T14" fmla="*/ 2147483647 w 146"/>
                <a:gd name="T15" fmla="*/ 2147483647 h 104"/>
                <a:gd name="T16" fmla="*/ 2147483647 w 146"/>
                <a:gd name="T17" fmla="*/ 2147483647 h 104"/>
                <a:gd name="T18" fmla="*/ 2147483647 w 146"/>
                <a:gd name="T19" fmla="*/ 2147483647 h 104"/>
                <a:gd name="T20" fmla="*/ 2147483647 w 146"/>
                <a:gd name="T21" fmla="*/ 2147483647 h 104"/>
                <a:gd name="T22" fmla="*/ 2147483647 w 146"/>
                <a:gd name="T23" fmla="*/ 2147483647 h 104"/>
                <a:gd name="T24" fmla="*/ 2147483647 w 146"/>
                <a:gd name="T25" fmla="*/ 2147483647 h 104"/>
                <a:gd name="T26" fmla="*/ 2147483647 w 146"/>
                <a:gd name="T27" fmla="*/ 2147483647 h 104"/>
                <a:gd name="T28" fmla="*/ 2147483647 w 146"/>
                <a:gd name="T29" fmla="*/ 2147483647 h 104"/>
                <a:gd name="T30" fmla="*/ 2147483647 w 146"/>
                <a:gd name="T31" fmla="*/ 2147483647 h 104"/>
                <a:gd name="T32" fmla="*/ 2147483647 w 146"/>
                <a:gd name="T33" fmla="*/ 2147483647 h 104"/>
                <a:gd name="T34" fmla="*/ 2147483647 w 146"/>
                <a:gd name="T35" fmla="*/ 2147483647 h 104"/>
                <a:gd name="T36" fmla="*/ 2147483647 w 146"/>
                <a:gd name="T37" fmla="*/ 2147483647 h 104"/>
                <a:gd name="T38" fmla="*/ 2147483647 w 146"/>
                <a:gd name="T39" fmla="*/ 2147483647 h 104"/>
                <a:gd name="T40" fmla="*/ 2147483647 w 146"/>
                <a:gd name="T41" fmla="*/ 2147483647 h 104"/>
                <a:gd name="T42" fmla="*/ 2147483647 w 146"/>
                <a:gd name="T43" fmla="*/ 2147483647 h 104"/>
                <a:gd name="T44" fmla="*/ 2147483647 w 146"/>
                <a:gd name="T45" fmla="*/ 2147483647 h 104"/>
                <a:gd name="T46" fmla="*/ 2147483647 w 146"/>
                <a:gd name="T47" fmla="*/ 2147483647 h 104"/>
                <a:gd name="T48" fmla="*/ 2147483647 w 146"/>
                <a:gd name="T49" fmla="*/ 2147483647 h 104"/>
                <a:gd name="T50" fmla="*/ 2147483647 w 146"/>
                <a:gd name="T51" fmla="*/ 2147483647 h 104"/>
                <a:gd name="T52" fmla="*/ 2147483647 w 146"/>
                <a:gd name="T53" fmla="*/ 2147483647 h 104"/>
                <a:gd name="T54" fmla="*/ 2147483647 w 146"/>
                <a:gd name="T55" fmla="*/ 2147483647 h 104"/>
                <a:gd name="T56" fmla="*/ 2147483647 w 146"/>
                <a:gd name="T57" fmla="*/ 2147483647 h 104"/>
                <a:gd name="T58" fmla="*/ 2147483647 w 146"/>
                <a:gd name="T59" fmla="*/ 2147483647 h 104"/>
                <a:gd name="T60" fmla="*/ 2147483647 w 146"/>
                <a:gd name="T61" fmla="*/ 2147483647 h 104"/>
                <a:gd name="T62" fmla="*/ 2147483647 w 146"/>
                <a:gd name="T63" fmla="*/ 2147483647 h 104"/>
                <a:gd name="T64" fmla="*/ 2147483647 w 146"/>
                <a:gd name="T65" fmla="*/ 2147483647 h 104"/>
                <a:gd name="T66" fmla="*/ 2147483647 w 146"/>
                <a:gd name="T67" fmla="*/ 2147483647 h 104"/>
                <a:gd name="T68" fmla="*/ 2147483647 w 146"/>
                <a:gd name="T69" fmla="*/ 2147483647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104"/>
                <a:gd name="T107" fmla="*/ 146 w 146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104">
                  <a:moveTo>
                    <a:pt x="53" y="98"/>
                  </a:moveTo>
                  <a:cubicBezTo>
                    <a:pt x="50" y="92"/>
                    <a:pt x="17" y="3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2" y="3"/>
                    <a:pt x="132" y="3"/>
                    <a:pt x="132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46" y="103"/>
                    <a:pt x="146" y="103"/>
                    <a:pt x="146" y="103"/>
                  </a:cubicBezTo>
                  <a:cubicBezTo>
                    <a:pt x="146" y="103"/>
                    <a:pt x="146" y="104"/>
                    <a:pt x="146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145" y="104"/>
                    <a:pt x="145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04" y="104"/>
                    <a:pt x="70" y="104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5" y="104"/>
                    <a:pt x="63" y="104"/>
                    <a:pt x="62" y="10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58" y="104"/>
                    <a:pt x="56" y="103"/>
                    <a:pt x="53" y="98"/>
                  </a:cubicBezTo>
                  <a:close/>
                  <a:moveTo>
                    <a:pt x="55" y="97"/>
                  </a:moveTo>
                  <a:cubicBezTo>
                    <a:pt x="58" y="102"/>
                    <a:pt x="58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3" y="102"/>
                    <a:pt x="65" y="102"/>
                    <a:pt x="67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70" y="102"/>
                    <a:pt x="104" y="102"/>
                    <a:pt x="144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0" y="35"/>
                    <a:pt x="51" y="91"/>
                    <a:pt x="55" y="97"/>
                  </a:cubicBezTo>
                  <a:close/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91" name="Freeform 227">
              <a:extLst>
                <a:ext uri="{FF2B5EF4-FFF2-40B4-BE49-F238E27FC236}">
                  <a16:creationId xmlns:a16="http://schemas.microsoft.com/office/drawing/2014/main" id="{A37C9F2F-303B-414B-9C33-2C3E1A59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577" y="3933589"/>
              <a:ext cx="403347" cy="19951"/>
            </a:xfrm>
            <a:custGeom>
              <a:avLst/>
              <a:gdLst>
                <a:gd name="T0" fmla="*/ 2147483647 w 636"/>
                <a:gd name="T1" fmla="*/ 2147483647 h 31"/>
                <a:gd name="T2" fmla="*/ 0 w 636"/>
                <a:gd name="T3" fmla="*/ 2147483647 h 31"/>
                <a:gd name="T4" fmla="*/ 0 w 636"/>
                <a:gd name="T5" fmla="*/ 2147483647 h 31"/>
                <a:gd name="T6" fmla="*/ 2147483647 w 636"/>
                <a:gd name="T7" fmla="*/ 0 h 31"/>
                <a:gd name="T8" fmla="*/ 2147483647 w 636"/>
                <a:gd name="T9" fmla="*/ 0 h 31"/>
                <a:gd name="T10" fmla="*/ 2147483647 w 636"/>
                <a:gd name="T11" fmla="*/ 2147483647 h 31"/>
                <a:gd name="T12" fmla="*/ 2147483647 w 636"/>
                <a:gd name="T13" fmla="*/ 2147483647 h 31"/>
                <a:gd name="T14" fmla="*/ 2147483647 w 636"/>
                <a:gd name="T15" fmla="*/ 2147483647 h 31"/>
                <a:gd name="T16" fmla="*/ 2147483647 w 636"/>
                <a:gd name="T17" fmla="*/ 2147483647 h 31"/>
                <a:gd name="T18" fmla="*/ 2147483647 w 636"/>
                <a:gd name="T19" fmla="*/ 2147483647 h 31"/>
                <a:gd name="T20" fmla="*/ 2147483647 w 636"/>
                <a:gd name="T21" fmla="*/ 2147483647 h 31"/>
                <a:gd name="T22" fmla="*/ 2147483647 w 636"/>
                <a:gd name="T23" fmla="*/ 2147483647 h 31"/>
                <a:gd name="T24" fmla="*/ 2147483647 w 636"/>
                <a:gd name="T25" fmla="*/ 2147483647 h 31"/>
                <a:gd name="T26" fmla="*/ 2147483647 w 636"/>
                <a:gd name="T27" fmla="*/ 2147483647 h 31"/>
                <a:gd name="T28" fmla="*/ 2147483647 w 636"/>
                <a:gd name="T29" fmla="*/ 2147483647 h 31"/>
                <a:gd name="T30" fmla="*/ 2147483647 w 636"/>
                <a:gd name="T31" fmla="*/ 2147483647 h 31"/>
                <a:gd name="T32" fmla="*/ 2147483647 w 636"/>
                <a:gd name="T33" fmla="*/ 2147483647 h 31"/>
                <a:gd name="T34" fmla="*/ 2147483647 w 636"/>
                <a:gd name="T35" fmla="*/ 2147483647 h 31"/>
                <a:gd name="T36" fmla="*/ 2147483647 w 636"/>
                <a:gd name="T37" fmla="*/ 2147483647 h 31"/>
                <a:gd name="T38" fmla="*/ 2147483647 w 636"/>
                <a:gd name="T39" fmla="*/ 2147483647 h 31"/>
                <a:gd name="T40" fmla="*/ 2147483647 w 636"/>
                <a:gd name="T41" fmla="*/ 2147483647 h 31"/>
                <a:gd name="T42" fmla="*/ 2147483647 w 636"/>
                <a:gd name="T43" fmla="*/ 2147483647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6"/>
                <a:gd name="T67" fmla="*/ 0 h 31"/>
                <a:gd name="T68" fmla="*/ 636 w 636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6" h="31">
                  <a:moveTo>
                    <a:pt x="14" y="8"/>
                  </a:moveTo>
                  <a:cubicBezTo>
                    <a:pt x="6" y="6"/>
                    <a:pt x="1" y="5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4"/>
                    <a:pt x="10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3" y="8"/>
                    <a:pt x="35" y="10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83" y="15"/>
                    <a:pt x="130" y="18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302" y="26"/>
                    <a:pt x="460" y="29"/>
                    <a:pt x="635" y="29"/>
                  </a:cubicBezTo>
                  <a:cubicBezTo>
                    <a:pt x="635" y="29"/>
                    <a:pt x="635" y="29"/>
                    <a:pt x="635" y="29"/>
                  </a:cubicBezTo>
                  <a:cubicBezTo>
                    <a:pt x="636" y="29"/>
                    <a:pt x="636" y="30"/>
                    <a:pt x="636" y="30"/>
                  </a:cubicBezTo>
                  <a:cubicBezTo>
                    <a:pt x="636" y="30"/>
                    <a:pt x="636" y="30"/>
                    <a:pt x="636" y="30"/>
                  </a:cubicBezTo>
                  <a:cubicBezTo>
                    <a:pt x="636" y="31"/>
                    <a:pt x="636" y="31"/>
                    <a:pt x="635" y="31"/>
                  </a:cubicBezTo>
                  <a:cubicBezTo>
                    <a:pt x="635" y="31"/>
                    <a:pt x="635" y="31"/>
                    <a:pt x="635" y="31"/>
                  </a:cubicBezTo>
                  <a:cubicBezTo>
                    <a:pt x="329" y="31"/>
                    <a:pt x="73" y="21"/>
                    <a:pt x="14" y="8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92" name="Oval 228">
              <a:extLst>
                <a:ext uri="{FF2B5EF4-FFF2-40B4-BE49-F238E27FC236}">
                  <a16:creationId xmlns:a16="http://schemas.microsoft.com/office/drawing/2014/main" id="{8E4AFCAE-E272-4B26-ABA4-C8D111F69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064" y="3939922"/>
              <a:ext cx="41474" cy="41486"/>
            </a:xfrm>
            <a:prstGeom prst="ellipse">
              <a:avLst/>
            </a:prstGeom>
            <a:solidFill>
              <a:srgbClr val="FFC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93" name="Freeform 229">
              <a:extLst>
                <a:ext uri="{FF2B5EF4-FFF2-40B4-BE49-F238E27FC236}">
                  <a16:creationId xmlns:a16="http://schemas.microsoft.com/office/drawing/2014/main" id="{0D32EE7E-029D-4DCA-B67F-D63B177B09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2797" y="3938656"/>
              <a:ext cx="44007" cy="44019"/>
            </a:xfrm>
            <a:custGeom>
              <a:avLst/>
              <a:gdLst>
                <a:gd name="T0" fmla="*/ 0 w 69"/>
                <a:gd name="T1" fmla="*/ 2147483647 h 69"/>
                <a:gd name="T2" fmla="*/ 2147483647 w 69"/>
                <a:gd name="T3" fmla="*/ 0 h 69"/>
                <a:gd name="T4" fmla="*/ 2147483647 w 69"/>
                <a:gd name="T5" fmla="*/ 0 h 69"/>
                <a:gd name="T6" fmla="*/ 2147483647 w 69"/>
                <a:gd name="T7" fmla="*/ 2147483647 h 69"/>
                <a:gd name="T8" fmla="*/ 2147483647 w 69"/>
                <a:gd name="T9" fmla="*/ 2147483647 h 69"/>
                <a:gd name="T10" fmla="*/ 2147483647 w 69"/>
                <a:gd name="T11" fmla="*/ 2147483647 h 69"/>
                <a:gd name="T12" fmla="*/ 2147483647 w 69"/>
                <a:gd name="T13" fmla="*/ 2147483647 h 69"/>
                <a:gd name="T14" fmla="*/ 2147483647 w 69"/>
                <a:gd name="T15" fmla="*/ 2147483647 h 69"/>
                <a:gd name="T16" fmla="*/ 0 w 69"/>
                <a:gd name="T17" fmla="*/ 2147483647 h 69"/>
                <a:gd name="T18" fmla="*/ 2147483647 w 69"/>
                <a:gd name="T19" fmla="*/ 2147483647 h 69"/>
                <a:gd name="T20" fmla="*/ 2147483647 w 69"/>
                <a:gd name="T21" fmla="*/ 2147483647 h 69"/>
                <a:gd name="T22" fmla="*/ 2147483647 w 69"/>
                <a:gd name="T23" fmla="*/ 2147483647 h 69"/>
                <a:gd name="T24" fmla="*/ 2147483647 w 69"/>
                <a:gd name="T25" fmla="*/ 2147483647 h 69"/>
                <a:gd name="T26" fmla="*/ 2147483647 w 69"/>
                <a:gd name="T27" fmla="*/ 2147483647 h 69"/>
                <a:gd name="T28" fmla="*/ 2147483647 w 69"/>
                <a:gd name="T29" fmla="*/ 2147483647 h 69"/>
                <a:gd name="T30" fmla="*/ 2147483647 w 69"/>
                <a:gd name="T31" fmla="*/ 2147483647 h 69"/>
                <a:gd name="T32" fmla="*/ 2147483647 w 69"/>
                <a:gd name="T33" fmla="*/ 2147483647 h 69"/>
                <a:gd name="T34" fmla="*/ 2147483647 w 69"/>
                <a:gd name="T35" fmla="*/ 2147483647 h 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69"/>
                <a:gd name="T56" fmla="*/ 69 w 69"/>
                <a:gd name="T57" fmla="*/ 69 h 6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69">
                  <a:moveTo>
                    <a:pt x="0" y="34"/>
                  </a:moveTo>
                  <a:cubicBezTo>
                    <a:pt x="0" y="15"/>
                    <a:pt x="15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9" y="15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53"/>
                    <a:pt x="53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15" y="69"/>
                    <a:pt x="0" y="53"/>
                    <a:pt x="0" y="34"/>
                  </a:cubicBezTo>
                  <a:close/>
                  <a:moveTo>
                    <a:pt x="4" y="34"/>
                  </a:moveTo>
                  <a:cubicBezTo>
                    <a:pt x="4" y="51"/>
                    <a:pt x="17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51" y="65"/>
                    <a:pt x="65" y="51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18"/>
                    <a:pt x="51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17" y="4"/>
                    <a:pt x="4" y="18"/>
                    <a:pt x="4" y="34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94" name="Freeform 230">
              <a:extLst>
                <a:ext uri="{FF2B5EF4-FFF2-40B4-BE49-F238E27FC236}">
                  <a16:creationId xmlns:a16="http://schemas.microsoft.com/office/drawing/2014/main" id="{FD306105-4C4F-46FC-9BEC-131F4CEA04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8079" y="3829717"/>
              <a:ext cx="448304" cy="143457"/>
            </a:xfrm>
            <a:custGeom>
              <a:avLst/>
              <a:gdLst>
                <a:gd name="T0" fmla="*/ 2147483647 w 707"/>
                <a:gd name="T1" fmla="*/ 2147483647 h 226"/>
                <a:gd name="T2" fmla="*/ 0 w 707"/>
                <a:gd name="T3" fmla="*/ 2147483647 h 226"/>
                <a:gd name="T4" fmla="*/ 2147483647 w 707"/>
                <a:gd name="T5" fmla="*/ 2147483647 h 226"/>
                <a:gd name="T6" fmla="*/ 2147483647 w 707"/>
                <a:gd name="T7" fmla="*/ 2147483647 h 226"/>
                <a:gd name="T8" fmla="*/ 2147483647 w 707"/>
                <a:gd name="T9" fmla="*/ 2147483647 h 226"/>
                <a:gd name="T10" fmla="*/ 2147483647 w 707"/>
                <a:gd name="T11" fmla="*/ 2147483647 h 226"/>
                <a:gd name="T12" fmla="*/ 2147483647 w 707"/>
                <a:gd name="T13" fmla="*/ 2147483647 h 226"/>
                <a:gd name="T14" fmla="*/ 2147483647 w 707"/>
                <a:gd name="T15" fmla="*/ 2147483647 h 226"/>
                <a:gd name="T16" fmla="*/ 2147483647 w 707"/>
                <a:gd name="T17" fmla="*/ 2147483647 h 226"/>
                <a:gd name="T18" fmla="*/ 2147483647 w 707"/>
                <a:gd name="T19" fmla="*/ 2147483647 h 226"/>
                <a:gd name="T20" fmla="*/ 2147483647 w 707"/>
                <a:gd name="T21" fmla="*/ 2147483647 h 226"/>
                <a:gd name="T22" fmla="*/ 2147483647 w 707"/>
                <a:gd name="T23" fmla="*/ 2147483647 h 226"/>
                <a:gd name="T24" fmla="*/ 2147483647 w 707"/>
                <a:gd name="T25" fmla="*/ 2147483647 h 226"/>
                <a:gd name="T26" fmla="*/ 2147483647 w 707"/>
                <a:gd name="T27" fmla="*/ 2147483647 h 226"/>
                <a:gd name="T28" fmla="*/ 2147483647 w 707"/>
                <a:gd name="T29" fmla="*/ 0 h 226"/>
                <a:gd name="T30" fmla="*/ 2147483647 w 707"/>
                <a:gd name="T31" fmla="*/ 2147483647 h 226"/>
                <a:gd name="T32" fmla="*/ 2147483647 w 707"/>
                <a:gd name="T33" fmla="*/ 2147483647 h 226"/>
                <a:gd name="T34" fmla="*/ 2147483647 w 707"/>
                <a:gd name="T35" fmla="*/ 2147483647 h 226"/>
                <a:gd name="T36" fmla="*/ 2147483647 w 707"/>
                <a:gd name="T37" fmla="*/ 2147483647 h 226"/>
                <a:gd name="T38" fmla="*/ 2147483647 w 707"/>
                <a:gd name="T39" fmla="*/ 2147483647 h 226"/>
                <a:gd name="T40" fmla="*/ 2147483647 w 707"/>
                <a:gd name="T41" fmla="*/ 2147483647 h 226"/>
                <a:gd name="T42" fmla="*/ 2147483647 w 707"/>
                <a:gd name="T43" fmla="*/ 2147483647 h 226"/>
                <a:gd name="T44" fmla="*/ 2147483647 w 707"/>
                <a:gd name="T45" fmla="*/ 2147483647 h 226"/>
                <a:gd name="T46" fmla="*/ 2147483647 w 707"/>
                <a:gd name="T47" fmla="*/ 2147483647 h 226"/>
                <a:gd name="T48" fmla="*/ 2147483647 w 707"/>
                <a:gd name="T49" fmla="*/ 2147483647 h 226"/>
                <a:gd name="T50" fmla="*/ 2147483647 w 707"/>
                <a:gd name="T51" fmla="*/ 2147483647 h 226"/>
                <a:gd name="T52" fmla="*/ 2147483647 w 707"/>
                <a:gd name="T53" fmla="*/ 2147483647 h 226"/>
                <a:gd name="T54" fmla="*/ 2147483647 w 707"/>
                <a:gd name="T55" fmla="*/ 2147483647 h 226"/>
                <a:gd name="T56" fmla="*/ 2147483647 w 707"/>
                <a:gd name="T57" fmla="*/ 2147483647 h 226"/>
                <a:gd name="T58" fmla="*/ 2147483647 w 707"/>
                <a:gd name="T59" fmla="*/ 2147483647 h 226"/>
                <a:gd name="T60" fmla="*/ 2147483647 w 707"/>
                <a:gd name="T61" fmla="*/ 2147483647 h 226"/>
                <a:gd name="T62" fmla="*/ 2147483647 w 707"/>
                <a:gd name="T63" fmla="*/ 2147483647 h 226"/>
                <a:gd name="T64" fmla="*/ 2147483647 w 707"/>
                <a:gd name="T65" fmla="*/ 2147483647 h 226"/>
                <a:gd name="T66" fmla="*/ 2147483647 w 707"/>
                <a:gd name="T67" fmla="*/ 2147483647 h 226"/>
                <a:gd name="T68" fmla="*/ 2147483647 w 707"/>
                <a:gd name="T69" fmla="*/ 2147483647 h 226"/>
                <a:gd name="T70" fmla="*/ 2147483647 w 707"/>
                <a:gd name="T71" fmla="*/ 2147483647 h 226"/>
                <a:gd name="T72" fmla="*/ 2147483647 w 707"/>
                <a:gd name="T73" fmla="*/ 2147483647 h 226"/>
                <a:gd name="T74" fmla="*/ 2147483647 w 707"/>
                <a:gd name="T75" fmla="*/ 2147483647 h 226"/>
                <a:gd name="T76" fmla="*/ 2147483647 w 707"/>
                <a:gd name="T77" fmla="*/ 2147483647 h 226"/>
                <a:gd name="T78" fmla="*/ 2147483647 w 707"/>
                <a:gd name="T79" fmla="*/ 2147483647 h 226"/>
                <a:gd name="T80" fmla="*/ 2147483647 w 707"/>
                <a:gd name="T81" fmla="*/ 2147483647 h 226"/>
                <a:gd name="T82" fmla="*/ 2147483647 w 707"/>
                <a:gd name="T83" fmla="*/ 2147483647 h 226"/>
                <a:gd name="T84" fmla="*/ 2147483647 w 707"/>
                <a:gd name="T85" fmla="*/ 2147483647 h 226"/>
                <a:gd name="T86" fmla="*/ 2147483647 w 707"/>
                <a:gd name="T87" fmla="*/ 2147483647 h 226"/>
                <a:gd name="T88" fmla="*/ 2147483647 w 707"/>
                <a:gd name="T89" fmla="*/ 2147483647 h 226"/>
                <a:gd name="T90" fmla="*/ 2147483647 w 707"/>
                <a:gd name="T91" fmla="*/ 2147483647 h 226"/>
                <a:gd name="T92" fmla="*/ 2147483647 w 707"/>
                <a:gd name="T93" fmla="*/ 2147483647 h 226"/>
                <a:gd name="T94" fmla="*/ 2147483647 w 707"/>
                <a:gd name="T95" fmla="*/ 2147483647 h 226"/>
                <a:gd name="T96" fmla="*/ 2147483647 w 707"/>
                <a:gd name="T97" fmla="*/ 2147483647 h 226"/>
                <a:gd name="T98" fmla="*/ 2147483647 w 707"/>
                <a:gd name="T99" fmla="*/ 2147483647 h 226"/>
                <a:gd name="T100" fmla="*/ 2147483647 w 707"/>
                <a:gd name="T101" fmla="*/ 2147483647 h 226"/>
                <a:gd name="T102" fmla="*/ 2147483647 w 707"/>
                <a:gd name="T103" fmla="*/ 2147483647 h 226"/>
                <a:gd name="T104" fmla="*/ 2147483647 w 707"/>
                <a:gd name="T105" fmla="*/ 2147483647 h 226"/>
                <a:gd name="T106" fmla="*/ 2147483647 w 707"/>
                <a:gd name="T107" fmla="*/ 2147483647 h 226"/>
                <a:gd name="T108" fmla="*/ 2147483647 w 707"/>
                <a:gd name="T109" fmla="*/ 2147483647 h 226"/>
                <a:gd name="T110" fmla="*/ 2147483647 w 707"/>
                <a:gd name="T111" fmla="*/ 2147483647 h 226"/>
                <a:gd name="T112" fmla="*/ 2147483647 w 707"/>
                <a:gd name="T113" fmla="*/ 2147483647 h 226"/>
                <a:gd name="T114" fmla="*/ 2147483647 w 707"/>
                <a:gd name="T115" fmla="*/ 2147483647 h 2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7"/>
                <a:gd name="T175" fmla="*/ 0 h 226"/>
                <a:gd name="T176" fmla="*/ 707 w 707"/>
                <a:gd name="T177" fmla="*/ 226 h 2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7" h="226">
                  <a:moveTo>
                    <a:pt x="187" y="225"/>
                  </a:moveTo>
                  <a:cubicBezTo>
                    <a:pt x="137" y="223"/>
                    <a:pt x="46" y="221"/>
                    <a:pt x="18" y="211"/>
                  </a:cubicBezTo>
                  <a:cubicBezTo>
                    <a:pt x="18" y="211"/>
                    <a:pt x="18" y="211"/>
                    <a:pt x="18" y="211"/>
                  </a:cubicBezTo>
                  <a:cubicBezTo>
                    <a:pt x="15" y="210"/>
                    <a:pt x="12" y="209"/>
                    <a:pt x="10" y="206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6" y="202"/>
                    <a:pt x="1" y="190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68"/>
                    <a:pt x="1" y="163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" y="152"/>
                    <a:pt x="10" y="148"/>
                    <a:pt x="13" y="146"/>
                  </a:cubicBezTo>
                  <a:cubicBezTo>
                    <a:pt x="13" y="146"/>
                    <a:pt x="13" y="146"/>
                    <a:pt x="13" y="146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3" y="145"/>
                    <a:pt x="13" y="144"/>
                    <a:pt x="13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13" y="141"/>
                    <a:pt x="13" y="138"/>
                    <a:pt x="13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3" y="129"/>
                    <a:pt x="14" y="121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0"/>
                    <a:pt x="18" y="108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8" y="102"/>
                    <a:pt x="18" y="101"/>
                    <a:pt x="18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98"/>
                    <a:pt x="19" y="97"/>
                    <a:pt x="20" y="97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2" y="96"/>
                    <a:pt x="24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4"/>
                    <a:pt x="57" y="64"/>
                    <a:pt x="58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2"/>
                    <a:pt x="58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0" y="60"/>
                    <a:pt x="62" y="60"/>
                    <a:pt x="63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75" y="58"/>
                    <a:pt x="106" y="58"/>
                    <a:pt x="115" y="55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7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7" y="46"/>
                    <a:pt x="201" y="19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7" y="13"/>
                    <a:pt x="220" y="12"/>
                    <a:pt x="224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45" y="6"/>
                    <a:pt x="285" y="0"/>
                    <a:pt x="332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55" y="0"/>
                    <a:pt x="381" y="2"/>
                    <a:pt x="406" y="5"/>
                  </a:cubicBezTo>
                  <a:cubicBezTo>
                    <a:pt x="406" y="5"/>
                    <a:pt x="406" y="5"/>
                    <a:pt x="406" y="5"/>
                  </a:cubicBezTo>
                  <a:cubicBezTo>
                    <a:pt x="407" y="5"/>
                    <a:pt x="408" y="6"/>
                    <a:pt x="410" y="6"/>
                  </a:cubicBezTo>
                  <a:cubicBezTo>
                    <a:pt x="410" y="6"/>
                    <a:pt x="410" y="6"/>
                    <a:pt x="410" y="6"/>
                  </a:cubicBezTo>
                  <a:cubicBezTo>
                    <a:pt x="431" y="12"/>
                    <a:pt x="483" y="37"/>
                    <a:pt x="512" y="51"/>
                  </a:cubicBezTo>
                  <a:cubicBezTo>
                    <a:pt x="512" y="51"/>
                    <a:pt x="512" y="51"/>
                    <a:pt x="512" y="51"/>
                  </a:cubicBezTo>
                  <a:cubicBezTo>
                    <a:pt x="521" y="55"/>
                    <a:pt x="528" y="58"/>
                    <a:pt x="529" y="59"/>
                  </a:cubicBezTo>
                  <a:cubicBezTo>
                    <a:pt x="529" y="59"/>
                    <a:pt x="529" y="59"/>
                    <a:pt x="529" y="59"/>
                  </a:cubicBezTo>
                  <a:cubicBezTo>
                    <a:pt x="530" y="59"/>
                    <a:pt x="532" y="59"/>
                    <a:pt x="535" y="60"/>
                  </a:cubicBezTo>
                  <a:cubicBezTo>
                    <a:pt x="535" y="60"/>
                    <a:pt x="535" y="60"/>
                    <a:pt x="535" y="60"/>
                  </a:cubicBezTo>
                  <a:cubicBezTo>
                    <a:pt x="559" y="63"/>
                    <a:pt x="632" y="73"/>
                    <a:pt x="651" y="78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668" y="83"/>
                    <a:pt x="681" y="88"/>
                    <a:pt x="688" y="94"/>
                  </a:cubicBezTo>
                  <a:cubicBezTo>
                    <a:pt x="688" y="94"/>
                    <a:pt x="688" y="94"/>
                    <a:pt x="688" y="94"/>
                  </a:cubicBezTo>
                  <a:cubicBezTo>
                    <a:pt x="690" y="95"/>
                    <a:pt x="691" y="96"/>
                    <a:pt x="692" y="97"/>
                  </a:cubicBezTo>
                  <a:cubicBezTo>
                    <a:pt x="692" y="97"/>
                    <a:pt x="692" y="97"/>
                    <a:pt x="692" y="97"/>
                  </a:cubicBezTo>
                  <a:cubicBezTo>
                    <a:pt x="690" y="99"/>
                    <a:pt x="690" y="99"/>
                    <a:pt x="690" y="99"/>
                  </a:cubicBezTo>
                  <a:cubicBezTo>
                    <a:pt x="692" y="97"/>
                    <a:pt x="692" y="97"/>
                    <a:pt x="692" y="97"/>
                  </a:cubicBezTo>
                  <a:cubicBezTo>
                    <a:pt x="695" y="100"/>
                    <a:pt x="699" y="108"/>
                    <a:pt x="702" y="117"/>
                  </a:cubicBezTo>
                  <a:cubicBezTo>
                    <a:pt x="702" y="117"/>
                    <a:pt x="702" y="117"/>
                    <a:pt x="702" y="117"/>
                  </a:cubicBezTo>
                  <a:cubicBezTo>
                    <a:pt x="705" y="125"/>
                    <a:pt x="707" y="134"/>
                    <a:pt x="707" y="140"/>
                  </a:cubicBezTo>
                  <a:cubicBezTo>
                    <a:pt x="707" y="140"/>
                    <a:pt x="707" y="140"/>
                    <a:pt x="707" y="140"/>
                  </a:cubicBezTo>
                  <a:cubicBezTo>
                    <a:pt x="707" y="149"/>
                    <a:pt x="707" y="157"/>
                    <a:pt x="703" y="170"/>
                  </a:cubicBezTo>
                  <a:cubicBezTo>
                    <a:pt x="703" y="170"/>
                    <a:pt x="703" y="170"/>
                    <a:pt x="703" y="170"/>
                  </a:cubicBezTo>
                  <a:cubicBezTo>
                    <a:pt x="702" y="171"/>
                    <a:pt x="702" y="171"/>
                    <a:pt x="702" y="171"/>
                  </a:cubicBezTo>
                  <a:cubicBezTo>
                    <a:pt x="668" y="205"/>
                    <a:pt x="668" y="205"/>
                    <a:pt x="668" y="205"/>
                  </a:cubicBezTo>
                  <a:cubicBezTo>
                    <a:pt x="668" y="206"/>
                    <a:pt x="667" y="206"/>
                    <a:pt x="666" y="206"/>
                  </a:cubicBezTo>
                  <a:cubicBezTo>
                    <a:pt x="666" y="206"/>
                    <a:pt x="666" y="206"/>
                    <a:pt x="666" y="206"/>
                  </a:cubicBezTo>
                  <a:cubicBezTo>
                    <a:pt x="664" y="207"/>
                    <a:pt x="663" y="207"/>
                    <a:pt x="661" y="208"/>
                  </a:cubicBezTo>
                  <a:cubicBezTo>
                    <a:pt x="661" y="208"/>
                    <a:pt x="661" y="208"/>
                    <a:pt x="661" y="208"/>
                  </a:cubicBezTo>
                  <a:cubicBezTo>
                    <a:pt x="659" y="209"/>
                    <a:pt x="656" y="210"/>
                    <a:pt x="652" y="211"/>
                  </a:cubicBezTo>
                  <a:cubicBezTo>
                    <a:pt x="652" y="211"/>
                    <a:pt x="652" y="211"/>
                    <a:pt x="652" y="211"/>
                  </a:cubicBezTo>
                  <a:cubicBezTo>
                    <a:pt x="645" y="212"/>
                    <a:pt x="636" y="214"/>
                    <a:pt x="626" y="216"/>
                  </a:cubicBezTo>
                  <a:cubicBezTo>
                    <a:pt x="626" y="216"/>
                    <a:pt x="626" y="216"/>
                    <a:pt x="626" y="216"/>
                  </a:cubicBezTo>
                  <a:cubicBezTo>
                    <a:pt x="607" y="219"/>
                    <a:pt x="587" y="221"/>
                    <a:pt x="581" y="222"/>
                  </a:cubicBezTo>
                  <a:cubicBezTo>
                    <a:pt x="581" y="222"/>
                    <a:pt x="581" y="222"/>
                    <a:pt x="581" y="222"/>
                  </a:cubicBezTo>
                  <a:cubicBezTo>
                    <a:pt x="571" y="222"/>
                    <a:pt x="356" y="226"/>
                    <a:pt x="244" y="226"/>
                  </a:cubicBezTo>
                  <a:cubicBezTo>
                    <a:pt x="244" y="226"/>
                    <a:pt x="244" y="226"/>
                    <a:pt x="244" y="226"/>
                  </a:cubicBezTo>
                  <a:cubicBezTo>
                    <a:pt x="218" y="226"/>
                    <a:pt x="198" y="226"/>
                    <a:pt x="187" y="225"/>
                  </a:cubicBezTo>
                  <a:close/>
                  <a:moveTo>
                    <a:pt x="24" y="104"/>
                  </a:moveTo>
                  <a:cubicBezTo>
                    <a:pt x="24" y="107"/>
                    <a:pt x="25" y="108"/>
                    <a:pt x="25" y="112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3"/>
                    <a:pt x="25" y="114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0" y="122"/>
                    <a:pt x="19" y="129"/>
                    <a:pt x="19" y="135"/>
                  </a:cubicBezTo>
                  <a:cubicBezTo>
                    <a:pt x="19" y="135"/>
                    <a:pt x="19" y="135"/>
                    <a:pt x="19" y="135"/>
                  </a:cubicBezTo>
                  <a:cubicBezTo>
                    <a:pt x="19" y="138"/>
                    <a:pt x="19" y="141"/>
                    <a:pt x="19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45"/>
                    <a:pt x="19" y="147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4" y="153"/>
                    <a:pt x="8" y="158"/>
                    <a:pt x="8" y="159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7" y="164"/>
                    <a:pt x="6" y="169"/>
                    <a:pt x="6" y="173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89"/>
                    <a:pt x="13" y="200"/>
                    <a:pt x="15" y="202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5" y="203"/>
                    <a:pt x="17" y="205"/>
                    <a:pt x="20" y="206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24" y="207"/>
                    <a:pt x="29" y="208"/>
                    <a:pt x="35" y="209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47" y="211"/>
                    <a:pt x="63" y="213"/>
                    <a:pt x="81" y="214"/>
                  </a:cubicBezTo>
                  <a:cubicBezTo>
                    <a:pt x="81" y="214"/>
                    <a:pt x="81" y="214"/>
                    <a:pt x="81" y="214"/>
                  </a:cubicBezTo>
                  <a:cubicBezTo>
                    <a:pt x="117" y="216"/>
                    <a:pt x="159" y="218"/>
                    <a:pt x="187" y="219"/>
                  </a:cubicBezTo>
                  <a:cubicBezTo>
                    <a:pt x="187" y="219"/>
                    <a:pt x="187" y="219"/>
                    <a:pt x="187" y="219"/>
                  </a:cubicBezTo>
                  <a:cubicBezTo>
                    <a:pt x="198" y="220"/>
                    <a:pt x="218" y="220"/>
                    <a:pt x="244" y="220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356" y="220"/>
                    <a:pt x="571" y="216"/>
                    <a:pt x="580" y="216"/>
                  </a:cubicBezTo>
                  <a:cubicBezTo>
                    <a:pt x="580" y="216"/>
                    <a:pt x="580" y="216"/>
                    <a:pt x="580" y="216"/>
                  </a:cubicBezTo>
                  <a:cubicBezTo>
                    <a:pt x="588" y="215"/>
                    <a:pt x="627" y="210"/>
                    <a:pt x="649" y="205"/>
                  </a:cubicBezTo>
                  <a:cubicBezTo>
                    <a:pt x="649" y="205"/>
                    <a:pt x="649" y="205"/>
                    <a:pt x="649" y="205"/>
                  </a:cubicBezTo>
                  <a:cubicBezTo>
                    <a:pt x="655" y="204"/>
                    <a:pt x="661" y="202"/>
                    <a:pt x="662" y="201"/>
                  </a:cubicBezTo>
                  <a:cubicBezTo>
                    <a:pt x="662" y="201"/>
                    <a:pt x="662" y="201"/>
                    <a:pt x="662" y="201"/>
                  </a:cubicBezTo>
                  <a:cubicBezTo>
                    <a:pt x="662" y="201"/>
                    <a:pt x="662" y="200"/>
                    <a:pt x="663" y="199"/>
                  </a:cubicBezTo>
                  <a:cubicBezTo>
                    <a:pt x="663" y="199"/>
                    <a:pt x="663" y="199"/>
                    <a:pt x="663" y="199"/>
                  </a:cubicBezTo>
                  <a:cubicBezTo>
                    <a:pt x="664" y="199"/>
                    <a:pt x="664" y="198"/>
                    <a:pt x="666" y="198"/>
                  </a:cubicBezTo>
                  <a:cubicBezTo>
                    <a:pt x="666" y="198"/>
                    <a:pt x="666" y="198"/>
                    <a:pt x="666" y="198"/>
                  </a:cubicBezTo>
                  <a:cubicBezTo>
                    <a:pt x="666" y="198"/>
                    <a:pt x="667" y="198"/>
                    <a:pt x="667" y="198"/>
                  </a:cubicBezTo>
                  <a:cubicBezTo>
                    <a:pt x="667" y="198"/>
                    <a:pt x="667" y="198"/>
                    <a:pt x="667" y="198"/>
                  </a:cubicBezTo>
                  <a:cubicBezTo>
                    <a:pt x="698" y="168"/>
                    <a:pt x="698" y="168"/>
                    <a:pt x="698" y="168"/>
                  </a:cubicBezTo>
                  <a:cubicBezTo>
                    <a:pt x="701" y="156"/>
                    <a:pt x="701" y="149"/>
                    <a:pt x="701" y="140"/>
                  </a:cubicBezTo>
                  <a:cubicBezTo>
                    <a:pt x="701" y="140"/>
                    <a:pt x="701" y="140"/>
                    <a:pt x="701" y="140"/>
                  </a:cubicBezTo>
                  <a:cubicBezTo>
                    <a:pt x="701" y="135"/>
                    <a:pt x="699" y="127"/>
                    <a:pt x="696" y="118"/>
                  </a:cubicBezTo>
                  <a:cubicBezTo>
                    <a:pt x="696" y="118"/>
                    <a:pt x="696" y="118"/>
                    <a:pt x="696" y="118"/>
                  </a:cubicBezTo>
                  <a:cubicBezTo>
                    <a:pt x="693" y="110"/>
                    <a:pt x="690" y="103"/>
                    <a:pt x="688" y="101"/>
                  </a:cubicBezTo>
                  <a:cubicBezTo>
                    <a:pt x="688" y="101"/>
                    <a:pt x="688" y="101"/>
                    <a:pt x="688" y="101"/>
                  </a:cubicBezTo>
                  <a:cubicBezTo>
                    <a:pt x="688" y="101"/>
                    <a:pt x="688" y="101"/>
                    <a:pt x="688" y="101"/>
                  </a:cubicBezTo>
                  <a:cubicBezTo>
                    <a:pt x="687" y="100"/>
                    <a:pt x="686" y="99"/>
                    <a:pt x="685" y="98"/>
                  </a:cubicBezTo>
                  <a:cubicBezTo>
                    <a:pt x="685" y="98"/>
                    <a:pt x="685" y="98"/>
                    <a:pt x="685" y="98"/>
                  </a:cubicBezTo>
                  <a:cubicBezTo>
                    <a:pt x="679" y="94"/>
                    <a:pt x="666" y="88"/>
                    <a:pt x="649" y="84"/>
                  </a:cubicBezTo>
                  <a:cubicBezTo>
                    <a:pt x="649" y="84"/>
                    <a:pt x="649" y="84"/>
                    <a:pt x="649" y="84"/>
                  </a:cubicBezTo>
                  <a:cubicBezTo>
                    <a:pt x="632" y="79"/>
                    <a:pt x="558" y="69"/>
                    <a:pt x="534" y="66"/>
                  </a:cubicBezTo>
                  <a:cubicBezTo>
                    <a:pt x="534" y="66"/>
                    <a:pt x="534" y="66"/>
                    <a:pt x="534" y="66"/>
                  </a:cubicBezTo>
                  <a:cubicBezTo>
                    <a:pt x="531" y="65"/>
                    <a:pt x="529" y="65"/>
                    <a:pt x="528" y="64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5" y="64"/>
                    <a:pt x="519" y="61"/>
                    <a:pt x="509" y="56"/>
                  </a:cubicBezTo>
                  <a:cubicBezTo>
                    <a:pt x="509" y="56"/>
                    <a:pt x="509" y="56"/>
                    <a:pt x="509" y="56"/>
                  </a:cubicBezTo>
                  <a:cubicBezTo>
                    <a:pt x="500" y="52"/>
                    <a:pt x="487" y="46"/>
                    <a:pt x="475" y="40"/>
                  </a:cubicBezTo>
                  <a:cubicBezTo>
                    <a:pt x="475" y="40"/>
                    <a:pt x="475" y="40"/>
                    <a:pt x="475" y="40"/>
                  </a:cubicBezTo>
                  <a:cubicBezTo>
                    <a:pt x="449" y="28"/>
                    <a:pt x="421" y="15"/>
                    <a:pt x="408" y="12"/>
                  </a:cubicBezTo>
                  <a:cubicBezTo>
                    <a:pt x="408" y="12"/>
                    <a:pt x="408" y="12"/>
                    <a:pt x="408" y="12"/>
                  </a:cubicBezTo>
                  <a:cubicBezTo>
                    <a:pt x="407" y="12"/>
                    <a:pt x="406" y="11"/>
                    <a:pt x="405" y="11"/>
                  </a:cubicBezTo>
                  <a:cubicBezTo>
                    <a:pt x="405" y="11"/>
                    <a:pt x="405" y="11"/>
                    <a:pt x="405" y="11"/>
                  </a:cubicBezTo>
                  <a:cubicBezTo>
                    <a:pt x="380" y="8"/>
                    <a:pt x="355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286" y="6"/>
                    <a:pt x="246" y="12"/>
                    <a:pt x="225" y="17"/>
                  </a:cubicBezTo>
                  <a:cubicBezTo>
                    <a:pt x="225" y="17"/>
                    <a:pt x="225" y="17"/>
                    <a:pt x="225" y="17"/>
                  </a:cubicBezTo>
                  <a:cubicBezTo>
                    <a:pt x="222" y="18"/>
                    <a:pt x="219" y="19"/>
                    <a:pt x="217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04" y="25"/>
                    <a:pt x="139" y="51"/>
                    <a:pt x="122" y="59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19" y="60"/>
                    <a:pt x="117" y="61"/>
                    <a:pt x="117" y="61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06" y="64"/>
                    <a:pt x="75" y="64"/>
                    <a:pt x="64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6"/>
                    <a:pt x="64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8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0" y="100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7" y="101"/>
                    <a:pt x="25" y="101"/>
                    <a:pt x="24" y="102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4" y="102"/>
                    <a:pt x="24" y="103"/>
                    <a:pt x="24" y="104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95" name="Oval 231">
              <a:extLst>
                <a:ext uri="{FF2B5EF4-FFF2-40B4-BE49-F238E27FC236}">
                  <a16:creationId xmlns:a16="http://schemas.microsoft.com/office/drawing/2014/main" id="{4F19B160-10FE-4FC3-8B78-D07D1B510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8029" y="3931688"/>
              <a:ext cx="57305" cy="57320"/>
            </a:xfrm>
            <a:prstGeom prst="ellipse">
              <a:avLst/>
            </a:pr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96" name="Freeform 232">
              <a:extLst>
                <a:ext uri="{FF2B5EF4-FFF2-40B4-BE49-F238E27FC236}">
                  <a16:creationId xmlns:a16="http://schemas.microsoft.com/office/drawing/2014/main" id="{DC001900-5456-40E5-B430-6DED4F0983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6763" y="3930421"/>
              <a:ext cx="59837" cy="59853"/>
            </a:xfrm>
            <a:custGeom>
              <a:avLst/>
              <a:gdLst>
                <a:gd name="T0" fmla="*/ 0 w 94"/>
                <a:gd name="T1" fmla="*/ 2147483647 h 94"/>
                <a:gd name="T2" fmla="*/ 2147483647 w 94"/>
                <a:gd name="T3" fmla="*/ 0 h 94"/>
                <a:gd name="T4" fmla="*/ 2147483647 w 94"/>
                <a:gd name="T5" fmla="*/ 0 h 94"/>
                <a:gd name="T6" fmla="*/ 2147483647 w 94"/>
                <a:gd name="T7" fmla="*/ 2147483647 h 94"/>
                <a:gd name="T8" fmla="*/ 2147483647 w 94"/>
                <a:gd name="T9" fmla="*/ 2147483647 h 94"/>
                <a:gd name="T10" fmla="*/ 2147483647 w 94"/>
                <a:gd name="T11" fmla="*/ 2147483647 h 94"/>
                <a:gd name="T12" fmla="*/ 2147483647 w 94"/>
                <a:gd name="T13" fmla="*/ 2147483647 h 94"/>
                <a:gd name="T14" fmla="*/ 0 w 94"/>
                <a:gd name="T15" fmla="*/ 2147483647 h 94"/>
                <a:gd name="T16" fmla="*/ 2147483647 w 94"/>
                <a:gd name="T17" fmla="*/ 2147483647 h 94"/>
                <a:gd name="T18" fmla="*/ 2147483647 w 94"/>
                <a:gd name="T19" fmla="*/ 2147483647 h 94"/>
                <a:gd name="T20" fmla="*/ 2147483647 w 94"/>
                <a:gd name="T21" fmla="*/ 2147483647 h 94"/>
                <a:gd name="T22" fmla="*/ 2147483647 w 94"/>
                <a:gd name="T23" fmla="*/ 2147483647 h 94"/>
                <a:gd name="T24" fmla="*/ 2147483647 w 94"/>
                <a:gd name="T25" fmla="*/ 2147483647 h 94"/>
                <a:gd name="T26" fmla="*/ 2147483647 w 94"/>
                <a:gd name="T27" fmla="*/ 2147483647 h 94"/>
                <a:gd name="T28" fmla="*/ 2147483647 w 94"/>
                <a:gd name="T29" fmla="*/ 2147483647 h 94"/>
                <a:gd name="T30" fmla="*/ 2147483647 w 94"/>
                <a:gd name="T31" fmla="*/ 21474836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94"/>
                <a:gd name="T50" fmla="*/ 94 w 9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94">
                  <a:moveTo>
                    <a:pt x="0" y="47"/>
                  </a:moveTo>
                  <a:cubicBezTo>
                    <a:pt x="0" y="21"/>
                    <a:pt x="21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3" y="0"/>
                    <a:pt x="94" y="21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73"/>
                    <a:pt x="73" y="94"/>
                    <a:pt x="47" y="94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21" y="94"/>
                    <a:pt x="0" y="73"/>
                    <a:pt x="0" y="47"/>
                  </a:cubicBezTo>
                  <a:close/>
                  <a:moveTo>
                    <a:pt x="4" y="47"/>
                  </a:moveTo>
                  <a:cubicBezTo>
                    <a:pt x="4" y="71"/>
                    <a:pt x="23" y="90"/>
                    <a:pt x="47" y="90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71" y="90"/>
                    <a:pt x="90" y="71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24"/>
                    <a:pt x="71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23" y="4"/>
                    <a:pt x="4" y="24"/>
                    <a:pt x="4" y="47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97" name="Oval 233">
              <a:extLst>
                <a:ext uri="{FF2B5EF4-FFF2-40B4-BE49-F238E27FC236}">
                  <a16:creationId xmlns:a16="http://schemas.microsoft.com/office/drawing/2014/main" id="{4E229001-7540-4B0B-B071-C13A1430C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629" y="3939922"/>
              <a:ext cx="41474" cy="41486"/>
            </a:xfrm>
            <a:prstGeom prst="ellipse">
              <a:avLst/>
            </a:prstGeom>
            <a:solidFill>
              <a:srgbClr val="FFC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98" name="Freeform 234">
              <a:extLst>
                <a:ext uri="{FF2B5EF4-FFF2-40B4-BE49-F238E27FC236}">
                  <a16:creationId xmlns:a16="http://schemas.microsoft.com/office/drawing/2014/main" id="{2AB1AF83-893B-4600-8F45-B2DBC4F0BC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4361" y="3938656"/>
              <a:ext cx="44007" cy="44019"/>
            </a:xfrm>
            <a:custGeom>
              <a:avLst/>
              <a:gdLst>
                <a:gd name="T0" fmla="*/ 0 w 69"/>
                <a:gd name="T1" fmla="*/ 2147483647 h 69"/>
                <a:gd name="T2" fmla="*/ 2147483647 w 69"/>
                <a:gd name="T3" fmla="*/ 0 h 69"/>
                <a:gd name="T4" fmla="*/ 2147483647 w 69"/>
                <a:gd name="T5" fmla="*/ 0 h 69"/>
                <a:gd name="T6" fmla="*/ 2147483647 w 69"/>
                <a:gd name="T7" fmla="*/ 2147483647 h 69"/>
                <a:gd name="T8" fmla="*/ 2147483647 w 69"/>
                <a:gd name="T9" fmla="*/ 2147483647 h 69"/>
                <a:gd name="T10" fmla="*/ 2147483647 w 69"/>
                <a:gd name="T11" fmla="*/ 2147483647 h 69"/>
                <a:gd name="T12" fmla="*/ 2147483647 w 69"/>
                <a:gd name="T13" fmla="*/ 2147483647 h 69"/>
                <a:gd name="T14" fmla="*/ 2147483647 w 69"/>
                <a:gd name="T15" fmla="*/ 2147483647 h 69"/>
                <a:gd name="T16" fmla="*/ 0 w 69"/>
                <a:gd name="T17" fmla="*/ 2147483647 h 69"/>
                <a:gd name="T18" fmla="*/ 2147483647 w 69"/>
                <a:gd name="T19" fmla="*/ 2147483647 h 69"/>
                <a:gd name="T20" fmla="*/ 2147483647 w 69"/>
                <a:gd name="T21" fmla="*/ 2147483647 h 69"/>
                <a:gd name="T22" fmla="*/ 2147483647 w 69"/>
                <a:gd name="T23" fmla="*/ 2147483647 h 69"/>
                <a:gd name="T24" fmla="*/ 2147483647 w 69"/>
                <a:gd name="T25" fmla="*/ 2147483647 h 69"/>
                <a:gd name="T26" fmla="*/ 2147483647 w 69"/>
                <a:gd name="T27" fmla="*/ 2147483647 h 69"/>
                <a:gd name="T28" fmla="*/ 2147483647 w 69"/>
                <a:gd name="T29" fmla="*/ 2147483647 h 69"/>
                <a:gd name="T30" fmla="*/ 2147483647 w 69"/>
                <a:gd name="T31" fmla="*/ 2147483647 h 69"/>
                <a:gd name="T32" fmla="*/ 2147483647 w 69"/>
                <a:gd name="T33" fmla="*/ 2147483647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69"/>
                <a:gd name="T53" fmla="*/ 69 w 6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69">
                  <a:moveTo>
                    <a:pt x="0" y="34"/>
                  </a:moveTo>
                  <a:cubicBezTo>
                    <a:pt x="0" y="15"/>
                    <a:pt x="1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9" y="15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53"/>
                    <a:pt x="54" y="69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16" y="69"/>
                    <a:pt x="0" y="53"/>
                    <a:pt x="0" y="34"/>
                  </a:cubicBezTo>
                  <a:close/>
                  <a:moveTo>
                    <a:pt x="4" y="34"/>
                  </a:moveTo>
                  <a:cubicBezTo>
                    <a:pt x="5" y="51"/>
                    <a:pt x="18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52" y="65"/>
                    <a:pt x="65" y="51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18"/>
                    <a:pt x="52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18" y="4"/>
                    <a:pt x="5" y="18"/>
                    <a:pt x="4" y="34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99" name="Oval 235">
              <a:extLst>
                <a:ext uri="{FF2B5EF4-FFF2-40B4-BE49-F238E27FC236}">
                  <a16:creationId xmlns:a16="http://schemas.microsoft.com/office/drawing/2014/main" id="{73A50DF1-2FA9-4207-BEAB-AF92DA3C9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875" y="3954173"/>
              <a:ext cx="13931" cy="13301"/>
            </a:xfrm>
            <a:prstGeom prst="ellipse">
              <a:avLst/>
            </a:pr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00" name="Freeform 236">
              <a:extLst>
                <a:ext uri="{FF2B5EF4-FFF2-40B4-BE49-F238E27FC236}">
                  <a16:creationId xmlns:a16="http://schemas.microsoft.com/office/drawing/2014/main" id="{4A3247DE-1C38-4368-9824-3D3CA717B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8609" y="3952906"/>
              <a:ext cx="16463" cy="15834"/>
            </a:xfrm>
            <a:custGeom>
              <a:avLst/>
              <a:gdLst>
                <a:gd name="T0" fmla="*/ 0 w 26"/>
                <a:gd name="T1" fmla="*/ 2147483647 h 25"/>
                <a:gd name="T2" fmla="*/ 2147483647 w 26"/>
                <a:gd name="T3" fmla="*/ 0 h 25"/>
                <a:gd name="T4" fmla="*/ 2147483647 w 26"/>
                <a:gd name="T5" fmla="*/ 0 h 25"/>
                <a:gd name="T6" fmla="*/ 2147483647 w 26"/>
                <a:gd name="T7" fmla="*/ 2147483647 h 25"/>
                <a:gd name="T8" fmla="*/ 2147483647 w 26"/>
                <a:gd name="T9" fmla="*/ 2147483647 h 25"/>
                <a:gd name="T10" fmla="*/ 2147483647 w 26"/>
                <a:gd name="T11" fmla="*/ 2147483647 h 25"/>
                <a:gd name="T12" fmla="*/ 2147483647 w 26"/>
                <a:gd name="T13" fmla="*/ 2147483647 h 25"/>
                <a:gd name="T14" fmla="*/ 0 w 26"/>
                <a:gd name="T15" fmla="*/ 2147483647 h 25"/>
                <a:gd name="T16" fmla="*/ 2147483647 w 26"/>
                <a:gd name="T17" fmla="*/ 2147483647 h 25"/>
                <a:gd name="T18" fmla="*/ 2147483647 w 26"/>
                <a:gd name="T19" fmla="*/ 2147483647 h 25"/>
                <a:gd name="T20" fmla="*/ 2147483647 w 26"/>
                <a:gd name="T21" fmla="*/ 2147483647 h 25"/>
                <a:gd name="T22" fmla="*/ 2147483647 w 26"/>
                <a:gd name="T23" fmla="*/ 2147483647 h 25"/>
                <a:gd name="T24" fmla="*/ 2147483647 w 26"/>
                <a:gd name="T25" fmla="*/ 2147483647 h 25"/>
                <a:gd name="T26" fmla="*/ 2147483647 w 26"/>
                <a:gd name="T27" fmla="*/ 2147483647 h 25"/>
                <a:gd name="T28" fmla="*/ 2147483647 w 26"/>
                <a:gd name="T29" fmla="*/ 2147483647 h 25"/>
                <a:gd name="T30" fmla="*/ 2147483647 w 26"/>
                <a:gd name="T31" fmla="*/ 2147483647 h 25"/>
                <a:gd name="T32" fmla="*/ 2147483647 w 26"/>
                <a:gd name="T33" fmla="*/ 2147483647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5"/>
                <a:gd name="T53" fmla="*/ 26 w 26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5">
                  <a:moveTo>
                    <a:pt x="0" y="12"/>
                  </a:moveTo>
                  <a:cubicBezTo>
                    <a:pt x="0" y="5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lose/>
                  <a:moveTo>
                    <a:pt x="4" y="12"/>
                  </a:moveTo>
                  <a:cubicBezTo>
                    <a:pt x="4" y="17"/>
                    <a:pt x="8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8" y="21"/>
                    <a:pt x="22" y="17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8"/>
                    <a:pt x="18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4"/>
                    <a:pt x="4" y="8"/>
                    <a:pt x="4" y="1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01" name="Oval 237">
              <a:extLst>
                <a:ext uri="{FF2B5EF4-FFF2-40B4-BE49-F238E27FC236}">
                  <a16:creationId xmlns:a16="http://schemas.microsoft.com/office/drawing/2014/main" id="{3B6A4410-84D6-43B4-BA33-F21D40137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5831" y="3931688"/>
              <a:ext cx="57305" cy="57320"/>
            </a:xfrm>
            <a:prstGeom prst="ellipse">
              <a:avLst/>
            </a:pr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02" name="Freeform 238">
              <a:extLst>
                <a:ext uri="{FF2B5EF4-FFF2-40B4-BE49-F238E27FC236}">
                  <a16:creationId xmlns:a16="http://schemas.microsoft.com/office/drawing/2014/main" id="{85CC2D9D-B9AB-407F-B78B-1B87F0214B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4565" y="3930421"/>
              <a:ext cx="59837" cy="59853"/>
            </a:xfrm>
            <a:custGeom>
              <a:avLst/>
              <a:gdLst>
                <a:gd name="T0" fmla="*/ 0 w 94"/>
                <a:gd name="T1" fmla="*/ 2147483647 h 94"/>
                <a:gd name="T2" fmla="*/ 2147483647 w 94"/>
                <a:gd name="T3" fmla="*/ 0 h 94"/>
                <a:gd name="T4" fmla="*/ 2147483647 w 94"/>
                <a:gd name="T5" fmla="*/ 0 h 94"/>
                <a:gd name="T6" fmla="*/ 2147483647 w 94"/>
                <a:gd name="T7" fmla="*/ 2147483647 h 94"/>
                <a:gd name="T8" fmla="*/ 2147483647 w 94"/>
                <a:gd name="T9" fmla="*/ 2147483647 h 94"/>
                <a:gd name="T10" fmla="*/ 2147483647 w 94"/>
                <a:gd name="T11" fmla="*/ 2147483647 h 94"/>
                <a:gd name="T12" fmla="*/ 2147483647 w 94"/>
                <a:gd name="T13" fmla="*/ 2147483647 h 94"/>
                <a:gd name="T14" fmla="*/ 0 w 94"/>
                <a:gd name="T15" fmla="*/ 2147483647 h 94"/>
                <a:gd name="T16" fmla="*/ 2147483647 w 94"/>
                <a:gd name="T17" fmla="*/ 2147483647 h 94"/>
                <a:gd name="T18" fmla="*/ 2147483647 w 94"/>
                <a:gd name="T19" fmla="*/ 2147483647 h 94"/>
                <a:gd name="T20" fmla="*/ 2147483647 w 94"/>
                <a:gd name="T21" fmla="*/ 2147483647 h 94"/>
                <a:gd name="T22" fmla="*/ 2147483647 w 94"/>
                <a:gd name="T23" fmla="*/ 2147483647 h 94"/>
                <a:gd name="T24" fmla="*/ 2147483647 w 94"/>
                <a:gd name="T25" fmla="*/ 2147483647 h 94"/>
                <a:gd name="T26" fmla="*/ 2147483647 w 94"/>
                <a:gd name="T27" fmla="*/ 2147483647 h 94"/>
                <a:gd name="T28" fmla="*/ 2147483647 w 94"/>
                <a:gd name="T29" fmla="*/ 2147483647 h 94"/>
                <a:gd name="T30" fmla="*/ 2147483647 w 94"/>
                <a:gd name="T31" fmla="*/ 21474836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94"/>
                <a:gd name="T50" fmla="*/ 94 w 9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94">
                  <a:moveTo>
                    <a:pt x="0" y="47"/>
                  </a:moveTo>
                  <a:cubicBezTo>
                    <a:pt x="0" y="21"/>
                    <a:pt x="21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3" y="0"/>
                    <a:pt x="94" y="21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73"/>
                    <a:pt x="73" y="94"/>
                    <a:pt x="47" y="94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21" y="94"/>
                    <a:pt x="0" y="73"/>
                    <a:pt x="0" y="47"/>
                  </a:cubicBezTo>
                  <a:close/>
                  <a:moveTo>
                    <a:pt x="4" y="47"/>
                  </a:moveTo>
                  <a:cubicBezTo>
                    <a:pt x="4" y="71"/>
                    <a:pt x="23" y="90"/>
                    <a:pt x="47" y="90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71" y="90"/>
                    <a:pt x="90" y="71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24"/>
                    <a:pt x="71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23" y="4"/>
                    <a:pt x="4" y="24"/>
                    <a:pt x="4" y="47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03" name="Oval 239">
              <a:extLst>
                <a:ext uri="{FF2B5EF4-FFF2-40B4-BE49-F238E27FC236}">
                  <a16:creationId xmlns:a16="http://schemas.microsoft.com/office/drawing/2014/main" id="{87C09FCE-7C79-449D-83B3-CA9F0F77D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064" y="3939922"/>
              <a:ext cx="41474" cy="41486"/>
            </a:xfrm>
            <a:prstGeom prst="ellipse">
              <a:avLst/>
            </a:prstGeom>
            <a:solidFill>
              <a:srgbClr val="FFC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04" name="Freeform 240">
              <a:extLst>
                <a:ext uri="{FF2B5EF4-FFF2-40B4-BE49-F238E27FC236}">
                  <a16:creationId xmlns:a16="http://schemas.microsoft.com/office/drawing/2014/main" id="{B28BCC2B-2D91-44FB-8BD6-28A86BC57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2797" y="3938656"/>
              <a:ext cx="44007" cy="44019"/>
            </a:xfrm>
            <a:custGeom>
              <a:avLst/>
              <a:gdLst>
                <a:gd name="T0" fmla="*/ 0 w 69"/>
                <a:gd name="T1" fmla="*/ 2147483647 h 69"/>
                <a:gd name="T2" fmla="*/ 2147483647 w 69"/>
                <a:gd name="T3" fmla="*/ 0 h 69"/>
                <a:gd name="T4" fmla="*/ 2147483647 w 69"/>
                <a:gd name="T5" fmla="*/ 0 h 69"/>
                <a:gd name="T6" fmla="*/ 2147483647 w 69"/>
                <a:gd name="T7" fmla="*/ 2147483647 h 69"/>
                <a:gd name="T8" fmla="*/ 2147483647 w 69"/>
                <a:gd name="T9" fmla="*/ 2147483647 h 69"/>
                <a:gd name="T10" fmla="*/ 2147483647 w 69"/>
                <a:gd name="T11" fmla="*/ 2147483647 h 69"/>
                <a:gd name="T12" fmla="*/ 2147483647 w 69"/>
                <a:gd name="T13" fmla="*/ 2147483647 h 69"/>
                <a:gd name="T14" fmla="*/ 2147483647 w 69"/>
                <a:gd name="T15" fmla="*/ 2147483647 h 69"/>
                <a:gd name="T16" fmla="*/ 0 w 69"/>
                <a:gd name="T17" fmla="*/ 2147483647 h 69"/>
                <a:gd name="T18" fmla="*/ 2147483647 w 69"/>
                <a:gd name="T19" fmla="*/ 2147483647 h 69"/>
                <a:gd name="T20" fmla="*/ 2147483647 w 69"/>
                <a:gd name="T21" fmla="*/ 2147483647 h 69"/>
                <a:gd name="T22" fmla="*/ 2147483647 w 69"/>
                <a:gd name="T23" fmla="*/ 2147483647 h 69"/>
                <a:gd name="T24" fmla="*/ 2147483647 w 69"/>
                <a:gd name="T25" fmla="*/ 2147483647 h 69"/>
                <a:gd name="T26" fmla="*/ 2147483647 w 69"/>
                <a:gd name="T27" fmla="*/ 2147483647 h 69"/>
                <a:gd name="T28" fmla="*/ 2147483647 w 69"/>
                <a:gd name="T29" fmla="*/ 2147483647 h 69"/>
                <a:gd name="T30" fmla="*/ 2147483647 w 69"/>
                <a:gd name="T31" fmla="*/ 2147483647 h 69"/>
                <a:gd name="T32" fmla="*/ 2147483647 w 69"/>
                <a:gd name="T33" fmla="*/ 2147483647 h 69"/>
                <a:gd name="T34" fmla="*/ 2147483647 w 69"/>
                <a:gd name="T35" fmla="*/ 2147483647 h 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69"/>
                <a:gd name="T56" fmla="*/ 69 w 69"/>
                <a:gd name="T57" fmla="*/ 69 h 6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69">
                  <a:moveTo>
                    <a:pt x="0" y="34"/>
                  </a:moveTo>
                  <a:cubicBezTo>
                    <a:pt x="0" y="15"/>
                    <a:pt x="15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9" y="15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53"/>
                    <a:pt x="53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15" y="69"/>
                    <a:pt x="0" y="53"/>
                    <a:pt x="0" y="34"/>
                  </a:cubicBezTo>
                  <a:close/>
                  <a:moveTo>
                    <a:pt x="4" y="34"/>
                  </a:moveTo>
                  <a:cubicBezTo>
                    <a:pt x="4" y="51"/>
                    <a:pt x="17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51" y="65"/>
                    <a:pt x="65" y="51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18"/>
                    <a:pt x="51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17" y="4"/>
                    <a:pt x="4" y="18"/>
                    <a:pt x="4" y="34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05" name="Oval 241">
              <a:extLst>
                <a:ext uri="{FF2B5EF4-FFF2-40B4-BE49-F238E27FC236}">
                  <a16:creationId xmlns:a16="http://schemas.microsoft.com/office/drawing/2014/main" id="{16FA0A0E-EF92-46A9-8C56-202184930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311" y="3954173"/>
              <a:ext cx="13297" cy="13301"/>
            </a:xfrm>
            <a:prstGeom prst="ellipse">
              <a:avLst/>
            </a:pr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06" name="Freeform 242">
              <a:extLst>
                <a:ext uri="{FF2B5EF4-FFF2-40B4-BE49-F238E27FC236}">
                  <a16:creationId xmlns:a16="http://schemas.microsoft.com/office/drawing/2014/main" id="{BCECBC78-5802-476B-8740-F0D30F4C31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7043" y="3952906"/>
              <a:ext cx="15830" cy="15834"/>
            </a:xfrm>
            <a:custGeom>
              <a:avLst/>
              <a:gdLst>
                <a:gd name="T0" fmla="*/ 0 w 25"/>
                <a:gd name="T1" fmla="*/ 2147483647 h 25"/>
                <a:gd name="T2" fmla="*/ 2147483647 w 25"/>
                <a:gd name="T3" fmla="*/ 0 h 25"/>
                <a:gd name="T4" fmla="*/ 2147483647 w 25"/>
                <a:gd name="T5" fmla="*/ 0 h 25"/>
                <a:gd name="T6" fmla="*/ 2147483647 w 25"/>
                <a:gd name="T7" fmla="*/ 2147483647 h 25"/>
                <a:gd name="T8" fmla="*/ 2147483647 w 25"/>
                <a:gd name="T9" fmla="*/ 2147483647 h 25"/>
                <a:gd name="T10" fmla="*/ 2147483647 w 25"/>
                <a:gd name="T11" fmla="*/ 2147483647 h 25"/>
                <a:gd name="T12" fmla="*/ 2147483647 w 25"/>
                <a:gd name="T13" fmla="*/ 2147483647 h 25"/>
                <a:gd name="T14" fmla="*/ 2147483647 w 25"/>
                <a:gd name="T15" fmla="*/ 2147483647 h 25"/>
                <a:gd name="T16" fmla="*/ 0 w 25"/>
                <a:gd name="T17" fmla="*/ 2147483647 h 25"/>
                <a:gd name="T18" fmla="*/ 2147483647 w 25"/>
                <a:gd name="T19" fmla="*/ 2147483647 h 25"/>
                <a:gd name="T20" fmla="*/ 2147483647 w 25"/>
                <a:gd name="T21" fmla="*/ 2147483647 h 25"/>
                <a:gd name="T22" fmla="*/ 2147483647 w 25"/>
                <a:gd name="T23" fmla="*/ 2147483647 h 25"/>
                <a:gd name="T24" fmla="*/ 2147483647 w 25"/>
                <a:gd name="T25" fmla="*/ 2147483647 h 25"/>
                <a:gd name="T26" fmla="*/ 2147483647 w 25"/>
                <a:gd name="T27" fmla="*/ 2147483647 h 25"/>
                <a:gd name="T28" fmla="*/ 2147483647 w 25"/>
                <a:gd name="T29" fmla="*/ 2147483647 h 25"/>
                <a:gd name="T30" fmla="*/ 2147483647 w 25"/>
                <a:gd name="T31" fmla="*/ 2147483647 h 25"/>
                <a:gd name="T32" fmla="*/ 2147483647 w 25"/>
                <a:gd name="T33" fmla="*/ 2147483647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5"/>
                <a:gd name="T53" fmla="*/ 25 w 2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5"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9"/>
                    <a:pt x="19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5" y="25"/>
                    <a:pt x="0" y="19"/>
                    <a:pt x="0" y="12"/>
                  </a:cubicBezTo>
                  <a:close/>
                  <a:moveTo>
                    <a:pt x="4" y="12"/>
                  </a:moveTo>
                  <a:cubicBezTo>
                    <a:pt x="4" y="17"/>
                    <a:pt x="7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7" y="21"/>
                    <a:pt x="21" y="17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8"/>
                    <a:pt x="17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7" y="4"/>
                    <a:pt x="4" y="8"/>
                    <a:pt x="4" y="1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07" name="Freeform 243">
              <a:extLst>
                <a:ext uri="{FF2B5EF4-FFF2-40B4-BE49-F238E27FC236}">
                  <a16:creationId xmlns:a16="http://schemas.microsoft.com/office/drawing/2014/main" id="{E4AED03E-9A32-4981-879B-B2F81A4F7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256" y="3934855"/>
              <a:ext cx="26594" cy="25652"/>
            </a:xfrm>
            <a:custGeom>
              <a:avLst/>
              <a:gdLst>
                <a:gd name="T0" fmla="*/ 0 w 42"/>
                <a:gd name="T1" fmla="*/ 2147483647 h 40"/>
                <a:gd name="T2" fmla="*/ 2147483647 w 42"/>
                <a:gd name="T3" fmla="*/ 2147483647 h 40"/>
                <a:gd name="T4" fmla="*/ 2147483647 w 42"/>
                <a:gd name="T5" fmla="*/ 2147483647 h 40"/>
                <a:gd name="T6" fmla="*/ 2147483647 w 42"/>
                <a:gd name="T7" fmla="*/ 2147483647 h 40"/>
                <a:gd name="T8" fmla="*/ 2147483647 w 42"/>
                <a:gd name="T9" fmla="*/ 2147483647 h 40"/>
                <a:gd name="T10" fmla="*/ 2147483647 w 42"/>
                <a:gd name="T11" fmla="*/ 2147483647 h 40"/>
                <a:gd name="T12" fmla="*/ 2147483647 w 42"/>
                <a:gd name="T13" fmla="*/ 2147483647 h 40"/>
                <a:gd name="T14" fmla="*/ 2147483647 w 42"/>
                <a:gd name="T15" fmla="*/ 2147483647 h 40"/>
                <a:gd name="T16" fmla="*/ 2147483647 w 42"/>
                <a:gd name="T17" fmla="*/ 2147483647 h 40"/>
                <a:gd name="T18" fmla="*/ 2147483647 w 42"/>
                <a:gd name="T19" fmla="*/ 2147483647 h 40"/>
                <a:gd name="T20" fmla="*/ 2147483647 w 42"/>
                <a:gd name="T21" fmla="*/ 2147483647 h 40"/>
                <a:gd name="T22" fmla="*/ 2147483647 w 42"/>
                <a:gd name="T23" fmla="*/ 2147483647 h 40"/>
                <a:gd name="T24" fmla="*/ 2147483647 w 42"/>
                <a:gd name="T25" fmla="*/ 2147483647 h 40"/>
                <a:gd name="T26" fmla="*/ 2147483647 w 42"/>
                <a:gd name="T27" fmla="*/ 2147483647 h 40"/>
                <a:gd name="T28" fmla="*/ 2147483647 w 42"/>
                <a:gd name="T29" fmla="*/ 2147483647 h 40"/>
                <a:gd name="T30" fmla="*/ 2147483647 w 42"/>
                <a:gd name="T31" fmla="*/ 2147483647 h 40"/>
                <a:gd name="T32" fmla="*/ 0 w 42"/>
                <a:gd name="T33" fmla="*/ 2147483647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40"/>
                <a:gd name="T53" fmla="*/ 42 w 42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40">
                  <a:moveTo>
                    <a:pt x="0" y="38"/>
                  </a:moveTo>
                  <a:cubicBezTo>
                    <a:pt x="0" y="36"/>
                    <a:pt x="1" y="35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0"/>
                    <a:pt x="40" y="0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2"/>
                    <a:pt x="42" y="4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0" y="39"/>
                    <a:pt x="0" y="38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08" name="Freeform 576">
              <a:extLst>
                <a:ext uri="{FF2B5EF4-FFF2-40B4-BE49-F238E27FC236}">
                  <a16:creationId xmlns:a16="http://schemas.microsoft.com/office/drawing/2014/main" id="{A404195C-7A5C-46B8-B337-257448D18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1644" y="3905511"/>
              <a:ext cx="211215" cy="28400"/>
            </a:xfrm>
            <a:custGeom>
              <a:avLst/>
              <a:gdLst>
                <a:gd name="T0" fmla="*/ 2147483647 w 450"/>
                <a:gd name="T1" fmla="*/ 2147483647 h 59"/>
                <a:gd name="T2" fmla="*/ 2147483647 w 450"/>
                <a:gd name="T3" fmla="*/ 0 h 59"/>
                <a:gd name="T4" fmla="*/ 2147483647 w 450"/>
                <a:gd name="T5" fmla="*/ 2147483647 h 59"/>
                <a:gd name="T6" fmla="*/ 2147483647 w 450"/>
                <a:gd name="T7" fmla="*/ 2147483647 h 59"/>
                <a:gd name="T8" fmla="*/ 2147483647 w 450"/>
                <a:gd name="T9" fmla="*/ 2147483647 h 59"/>
                <a:gd name="T10" fmla="*/ 2147483647 w 450"/>
                <a:gd name="T11" fmla="*/ 2147483647 h 59"/>
                <a:gd name="T12" fmla="*/ 0 w 450"/>
                <a:gd name="T13" fmla="*/ 2147483647 h 59"/>
                <a:gd name="T14" fmla="*/ 0 w 450"/>
                <a:gd name="T15" fmla="*/ 2147483647 h 59"/>
                <a:gd name="T16" fmla="*/ 2147483647 w 450"/>
                <a:gd name="T17" fmla="*/ 2147483647 h 59"/>
                <a:gd name="T18" fmla="*/ 2147483647 w 450"/>
                <a:gd name="T19" fmla="*/ 2147483647 h 59"/>
                <a:gd name="T20" fmla="*/ 2147483647 w 450"/>
                <a:gd name="T21" fmla="*/ 2147483647 h 59"/>
                <a:gd name="T22" fmla="*/ 2147483647 w 450"/>
                <a:gd name="T23" fmla="*/ 2147483647 h 59"/>
                <a:gd name="T24" fmla="*/ 2147483647 w 450"/>
                <a:gd name="T25" fmla="*/ 214748364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0"/>
                <a:gd name="T40" fmla="*/ 0 h 59"/>
                <a:gd name="T41" fmla="*/ 450 w 450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0" h="59">
                  <a:moveTo>
                    <a:pt x="450" y="34"/>
                  </a:moveTo>
                  <a:cubicBezTo>
                    <a:pt x="450" y="33"/>
                    <a:pt x="450" y="19"/>
                    <a:pt x="450" y="0"/>
                  </a:cubicBezTo>
                  <a:cubicBezTo>
                    <a:pt x="422" y="28"/>
                    <a:pt x="422" y="28"/>
                    <a:pt x="422" y="28"/>
                  </a:cubicBezTo>
                  <a:cubicBezTo>
                    <a:pt x="421" y="31"/>
                    <a:pt x="419" y="33"/>
                    <a:pt x="416" y="34"/>
                  </a:cubicBezTo>
                  <a:cubicBezTo>
                    <a:pt x="414" y="35"/>
                    <a:pt x="403" y="25"/>
                    <a:pt x="39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6" y="25"/>
                    <a:pt x="0" y="32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6" y="59"/>
                    <a:pt x="14" y="59"/>
                  </a:cubicBezTo>
                  <a:cubicBezTo>
                    <a:pt x="395" y="59"/>
                    <a:pt x="395" y="59"/>
                    <a:pt x="395" y="59"/>
                  </a:cubicBezTo>
                  <a:cubicBezTo>
                    <a:pt x="402" y="59"/>
                    <a:pt x="408" y="54"/>
                    <a:pt x="409" y="47"/>
                  </a:cubicBezTo>
                  <a:cubicBezTo>
                    <a:pt x="426" y="47"/>
                    <a:pt x="426" y="47"/>
                    <a:pt x="426" y="47"/>
                  </a:cubicBezTo>
                  <a:cubicBezTo>
                    <a:pt x="434" y="41"/>
                    <a:pt x="442" y="37"/>
                    <a:pt x="450" y="34"/>
                  </a:cubicBez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09" name="Freeform 577">
              <a:extLst>
                <a:ext uri="{FF2B5EF4-FFF2-40B4-BE49-F238E27FC236}">
                  <a16:creationId xmlns:a16="http://schemas.microsoft.com/office/drawing/2014/main" id="{753B39B5-5C31-4A64-B361-681C89C431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0316" y="3904160"/>
              <a:ext cx="213872" cy="30428"/>
            </a:xfrm>
            <a:custGeom>
              <a:avLst/>
              <a:gdLst>
                <a:gd name="T0" fmla="*/ 2147483647 w 454"/>
                <a:gd name="T1" fmla="*/ 2147483647 h 63"/>
                <a:gd name="T2" fmla="*/ 0 w 454"/>
                <a:gd name="T3" fmla="*/ 2147483647 h 63"/>
                <a:gd name="T4" fmla="*/ 0 w 454"/>
                <a:gd name="T5" fmla="*/ 2147483647 h 63"/>
                <a:gd name="T6" fmla="*/ 0 w 454"/>
                <a:gd name="T7" fmla="*/ 2147483647 h 63"/>
                <a:gd name="T8" fmla="*/ 2147483647 w 454"/>
                <a:gd name="T9" fmla="*/ 2147483647 h 63"/>
                <a:gd name="T10" fmla="*/ 2147483647 w 454"/>
                <a:gd name="T11" fmla="*/ 2147483647 h 63"/>
                <a:gd name="T12" fmla="*/ 2147483647 w 454"/>
                <a:gd name="T13" fmla="*/ 2147483647 h 63"/>
                <a:gd name="T14" fmla="*/ 2147483647 w 454"/>
                <a:gd name="T15" fmla="*/ 2147483647 h 63"/>
                <a:gd name="T16" fmla="*/ 2147483647 w 454"/>
                <a:gd name="T17" fmla="*/ 2147483647 h 63"/>
                <a:gd name="T18" fmla="*/ 2147483647 w 454"/>
                <a:gd name="T19" fmla="*/ 2147483647 h 63"/>
                <a:gd name="T20" fmla="*/ 2147483647 w 454"/>
                <a:gd name="T21" fmla="*/ 2147483647 h 63"/>
                <a:gd name="T22" fmla="*/ 2147483647 w 454"/>
                <a:gd name="T23" fmla="*/ 2147483647 h 63"/>
                <a:gd name="T24" fmla="*/ 2147483647 w 454"/>
                <a:gd name="T25" fmla="*/ 2147483647 h 63"/>
                <a:gd name="T26" fmla="*/ 2147483647 w 454"/>
                <a:gd name="T27" fmla="*/ 2147483647 h 63"/>
                <a:gd name="T28" fmla="*/ 2147483647 w 454"/>
                <a:gd name="T29" fmla="*/ 2147483647 h 63"/>
                <a:gd name="T30" fmla="*/ 2147483647 w 454"/>
                <a:gd name="T31" fmla="*/ 2147483647 h 63"/>
                <a:gd name="T32" fmla="*/ 2147483647 w 454"/>
                <a:gd name="T33" fmla="*/ 2147483647 h 63"/>
                <a:gd name="T34" fmla="*/ 2147483647 w 454"/>
                <a:gd name="T35" fmla="*/ 2147483647 h 63"/>
                <a:gd name="T36" fmla="*/ 2147483647 w 454"/>
                <a:gd name="T37" fmla="*/ 2147483647 h 63"/>
                <a:gd name="T38" fmla="*/ 2147483647 w 454"/>
                <a:gd name="T39" fmla="*/ 2147483647 h 63"/>
                <a:gd name="T40" fmla="*/ 2147483647 w 454"/>
                <a:gd name="T41" fmla="*/ 2147483647 h 63"/>
                <a:gd name="T42" fmla="*/ 2147483647 w 454"/>
                <a:gd name="T43" fmla="*/ 2147483647 h 63"/>
                <a:gd name="T44" fmla="*/ 2147483647 w 454"/>
                <a:gd name="T45" fmla="*/ 2147483647 h 63"/>
                <a:gd name="T46" fmla="*/ 2147483647 w 454"/>
                <a:gd name="T47" fmla="*/ 2147483647 h 63"/>
                <a:gd name="T48" fmla="*/ 2147483647 w 454"/>
                <a:gd name="T49" fmla="*/ 2147483647 h 63"/>
                <a:gd name="T50" fmla="*/ 2147483647 w 454"/>
                <a:gd name="T51" fmla="*/ 2147483647 h 63"/>
                <a:gd name="T52" fmla="*/ 2147483647 w 454"/>
                <a:gd name="T53" fmla="*/ 2147483647 h 63"/>
                <a:gd name="T54" fmla="*/ 2147483647 w 454"/>
                <a:gd name="T55" fmla="*/ 2147483647 h 63"/>
                <a:gd name="T56" fmla="*/ 2147483647 w 454"/>
                <a:gd name="T57" fmla="*/ 2147483647 h 63"/>
                <a:gd name="T58" fmla="*/ 2147483647 w 454"/>
                <a:gd name="T59" fmla="*/ 2147483647 h 63"/>
                <a:gd name="T60" fmla="*/ 2147483647 w 454"/>
                <a:gd name="T61" fmla="*/ 2147483647 h 63"/>
                <a:gd name="T62" fmla="*/ 2147483647 w 454"/>
                <a:gd name="T63" fmla="*/ 2147483647 h 63"/>
                <a:gd name="T64" fmla="*/ 2147483647 w 454"/>
                <a:gd name="T65" fmla="*/ 2147483647 h 63"/>
                <a:gd name="T66" fmla="*/ 2147483647 w 454"/>
                <a:gd name="T67" fmla="*/ 2147483647 h 63"/>
                <a:gd name="T68" fmla="*/ 2147483647 w 454"/>
                <a:gd name="T69" fmla="*/ 2147483647 h 63"/>
                <a:gd name="T70" fmla="*/ 2147483647 w 454"/>
                <a:gd name="T71" fmla="*/ 2147483647 h 63"/>
                <a:gd name="T72" fmla="*/ 2147483647 w 454"/>
                <a:gd name="T73" fmla="*/ 2147483647 h 63"/>
                <a:gd name="T74" fmla="*/ 2147483647 w 454"/>
                <a:gd name="T75" fmla="*/ 2147483647 h 63"/>
                <a:gd name="T76" fmla="*/ 2147483647 w 454"/>
                <a:gd name="T77" fmla="*/ 2147483647 h 63"/>
                <a:gd name="T78" fmla="*/ 2147483647 w 454"/>
                <a:gd name="T79" fmla="*/ 2147483647 h 63"/>
                <a:gd name="T80" fmla="*/ 2147483647 w 454"/>
                <a:gd name="T81" fmla="*/ 2147483647 h 63"/>
                <a:gd name="T82" fmla="*/ 2147483647 w 454"/>
                <a:gd name="T83" fmla="*/ 2147483647 h 63"/>
                <a:gd name="T84" fmla="*/ 2147483647 w 454"/>
                <a:gd name="T85" fmla="*/ 2147483647 h 63"/>
                <a:gd name="T86" fmla="*/ 2147483647 w 454"/>
                <a:gd name="T87" fmla="*/ 2147483647 h 63"/>
                <a:gd name="T88" fmla="*/ 2147483647 w 454"/>
                <a:gd name="T89" fmla="*/ 2147483647 h 63"/>
                <a:gd name="T90" fmla="*/ 2147483647 w 454"/>
                <a:gd name="T91" fmla="*/ 2147483647 h 63"/>
                <a:gd name="T92" fmla="*/ 2147483647 w 454"/>
                <a:gd name="T93" fmla="*/ 2147483647 h 63"/>
                <a:gd name="T94" fmla="*/ 2147483647 w 454"/>
                <a:gd name="T95" fmla="*/ 2147483647 h 63"/>
                <a:gd name="T96" fmla="*/ 2147483647 w 454"/>
                <a:gd name="T97" fmla="*/ 2147483647 h 63"/>
                <a:gd name="T98" fmla="*/ 2147483647 w 454"/>
                <a:gd name="T99" fmla="*/ 2147483647 h 63"/>
                <a:gd name="T100" fmla="*/ 2147483647 w 454"/>
                <a:gd name="T101" fmla="*/ 2147483647 h 63"/>
                <a:gd name="T102" fmla="*/ 2147483647 w 454"/>
                <a:gd name="T103" fmla="*/ 2147483647 h 63"/>
                <a:gd name="T104" fmla="*/ 2147483647 w 454"/>
                <a:gd name="T105" fmla="*/ 2147483647 h 63"/>
                <a:gd name="T106" fmla="*/ 2147483647 w 454"/>
                <a:gd name="T107" fmla="*/ 2147483647 h 63"/>
                <a:gd name="T108" fmla="*/ 2147483647 w 454"/>
                <a:gd name="T109" fmla="*/ 2147483647 h 63"/>
                <a:gd name="T110" fmla="*/ 2147483647 w 454"/>
                <a:gd name="T111" fmla="*/ 2147483647 h 63"/>
                <a:gd name="T112" fmla="*/ 2147483647 w 454"/>
                <a:gd name="T113" fmla="*/ 2147483647 h 63"/>
                <a:gd name="T114" fmla="*/ 2147483647 w 454"/>
                <a:gd name="T115" fmla="*/ 2147483647 h 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4"/>
                <a:gd name="T175" fmla="*/ 0 h 63"/>
                <a:gd name="T176" fmla="*/ 454 w 454"/>
                <a:gd name="T177" fmla="*/ 63 h 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4" h="63">
                  <a:moveTo>
                    <a:pt x="16" y="63"/>
                  </a:moveTo>
                  <a:cubicBezTo>
                    <a:pt x="7" y="63"/>
                    <a:pt x="0" y="5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2"/>
                    <a:pt x="7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97" y="25"/>
                    <a:pt x="397" y="25"/>
                    <a:pt x="397" y="25"/>
                  </a:cubicBezTo>
                  <a:cubicBezTo>
                    <a:pt x="405" y="25"/>
                    <a:pt x="414" y="33"/>
                    <a:pt x="417" y="34"/>
                  </a:cubicBezTo>
                  <a:cubicBezTo>
                    <a:pt x="417" y="34"/>
                    <a:pt x="417" y="34"/>
                    <a:pt x="417" y="34"/>
                  </a:cubicBezTo>
                  <a:cubicBezTo>
                    <a:pt x="417" y="34"/>
                    <a:pt x="417" y="34"/>
                    <a:pt x="417" y="34"/>
                  </a:cubicBezTo>
                  <a:cubicBezTo>
                    <a:pt x="417" y="34"/>
                    <a:pt x="417" y="34"/>
                    <a:pt x="417" y="34"/>
                  </a:cubicBezTo>
                  <a:cubicBezTo>
                    <a:pt x="419" y="33"/>
                    <a:pt x="421" y="31"/>
                    <a:pt x="422" y="29"/>
                  </a:cubicBezTo>
                  <a:cubicBezTo>
                    <a:pt x="422" y="29"/>
                    <a:pt x="422" y="29"/>
                    <a:pt x="422" y="29"/>
                  </a:cubicBezTo>
                  <a:cubicBezTo>
                    <a:pt x="423" y="29"/>
                    <a:pt x="423" y="29"/>
                    <a:pt x="423" y="29"/>
                  </a:cubicBezTo>
                  <a:cubicBezTo>
                    <a:pt x="450" y="1"/>
                    <a:pt x="450" y="1"/>
                    <a:pt x="450" y="1"/>
                  </a:cubicBezTo>
                  <a:cubicBezTo>
                    <a:pt x="451" y="0"/>
                    <a:pt x="452" y="0"/>
                    <a:pt x="452" y="1"/>
                  </a:cubicBezTo>
                  <a:cubicBezTo>
                    <a:pt x="452" y="1"/>
                    <a:pt x="452" y="1"/>
                    <a:pt x="452" y="1"/>
                  </a:cubicBezTo>
                  <a:cubicBezTo>
                    <a:pt x="453" y="1"/>
                    <a:pt x="454" y="2"/>
                    <a:pt x="454" y="2"/>
                  </a:cubicBezTo>
                  <a:cubicBezTo>
                    <a:pt x="454" y="2"/>
                    <a:pt x="454" y="2"/>
                    <a:pt x="454" y="2"/>
                  </a:cubicBezTo>
                  <a:cubicBezTo>
                    <a:pt x="454" y="21"/>
                    <a:pt x="454" y="35"/>
                    <a:pt x="454" y="36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2" y="36"/>
                    <a:pt x="452" y="36"/>
                    <a:pt x="452" y="36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4" y="37"/>
                    <a:pt x="453" y="38"/>
                    <a:pt x="452" y="38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44" y="41"/>
                    <a:pt x="437" y="45"/>
                    <a:pt x="429" y="51"/>
                  </a:cubicBezTo>
                  <a:cubicBezTo>
                    <a:pt x="429" y="51"/>
                    <a:pt x="429" y="51"/>
                    <a:pt x="429" y="51"/>
                  </a:cubicBezTo>
                  <a:cubicBezTo>
                    <a:pt x="429" y="51"/>
                    <a:pt x="429" y="51"/>
                    <a:pt x="428" y="51"/>
                  </a:cubicBezTo>
                  <a:cubicBezTo>
                    <a:pt x="428" y="51"/>
                    <a:pt x="428" y="51"/>
                    <a:pt x="428" y="51"/>
                  </a:cubicBezTo>
                  <a:cubicBezTo>
                    <a:pt x="412" y="51"/>
                    <a:pt x="412" y="51"/>
                    <a:pt x="412" y="51"/>
                  </a:cubicBezTo>
                  <a:cubicBezTo>
                    <a:pt x="410" y="58"/>
                    <a:pt x="404" y="63"/>
                    <a:pt x="397" y="63"/>
                  </a:cubicBezTo>
                  <a:cubicBezTo>
                    <a:pt x="397" y="63"/>
                    <a:pt x="397" y="63"/>
                    <a:pt x="397" y="63"/>
                  </a:cubicBezTo>
                  <a:cubicBezTo>
                    <a:pt x="16" y="63"/>
                    <a:pt x="16" y="63"/>
                    <a:pt x="16" y="63"/>
                  </a:cubicBezTo>
                  <a:close/>
                  <a:moveTo>
                    <a:pt x="4" y="41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53"/>
                    <a:pt x="9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397" y="59"/>
                    <a:pt x="397" y="59"/>
                    <a:pt x="397" y="59"/>
                  </a:cubicBezTo>
                  <a:cubicBezTo>
                    <a:pt x="403" y="59"/>
                    <a:pt x="408" y="54"/>
                    <a:pt x="409" y="49"/>
                  </a:cubicBezTo>
                  <a:cubicBezTo>
                    <a:pt x="409" y="49"/>
                    <a:pt x="409" y="49"/>
                    <a:pt x="409" y="49"/>
                  </a:cubicBezTo>
                  <a:cubicBezTo>
                    <a:pt x="409" y="48"/>
                    <a:pt x="410" y="47"/>
                    <a:pt x="411" y="47"/>
                  </a:cubicBezTo>
                  <a:cubicBezTo>
                    <a:pt x="411" y="47"/>
                    <a:pt x="411" y="47"/>
                    <a:pt x="411" y="47"/>
                  </a:cubicBezTo>
                  <a:cubicBezTo>
                    <a:pt x="427" y="47"/>
                    <a:pt x="427" y="47"/>
                    <a:pt x="427" y="47"/>
                  </a:cubicBezTo>
                  <a:cubicBezTo>
                    <a:pt x="434" y="42"/>
                    <a:pt x="442" y="37"/>
                    <a:pt x="450" y="35"/>
                  </a:cubicBezTo>
                  <a:cubicBezTo>
                    <a:pt x="450" y="35"/>
                    <a:pt x="450" y="35"/>
                    <a:pt x="450" y="35"/>
                  </a:cubicBezTo>
                  <a:cubicBezTo>
                    <a:pt x="450" y="31"/>
                    <a:pt x="450" y="21"/>
                    <a:pt x="450" y="7"/>
                  </a:cubicBezTo>
                  <a:cubicBezTo>
                    <a:pt x="450" y="7"/>
                    <a:pt x="450" y="7"/>
                    <a:pt x="450" y="7"/>
                  </a:cubicBezTo>
                  <a:cubicBezTo>
                    <a:pt x="426" y="31"/>
                    <a:pt x="426" y="31"/>
                    <a:pt x="426" y="31"/>
                  </a:cubicBezTo>
                  <a:cubicBezTo>
                    <a:pt x="424" y="34"/>
                    <a:pt x="422" y="36"/>
                    <a:pt x="419" y="38"/>
                  </a:cubicBezTo>
                  <a:cubicBezTo>
                    <a:pt x="419" y="38"/>
                    <a:pt x="419" y="38"/>
                    <a:pt x="419" y="38"/>
                  </a:cubicBezTo>
                  <a:cubicBezTo>
                    <a:pt x="418" y="38"/>
                    <a:pt x="418" y="38"/>
                    <a:pt x="418" y="38"/>
                  </a:cubicBezTo>
                  <a:cubicBezTo>
                    <a:pt x="418" y="38"/>
                    <a:pt x="418" y="38"/>
                    <a:pt x="418" y="38"/>
                  </a:cubicBezTo>
                  <a:cubicBezTo>
                    <a:pt x="415" y="38"/>
                    <a:pt x="412" y="36"/>
                    <a:pt x="408" y="33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404" y="31"/>
                    <a:pt x="400" y="29"/>
                    <a:pt x="397" y="29"/>
                  </a:cubicBezTo>
                  <a:cubicBezTo>
                    <a:pt x="397" y="29"/>
                    <a:pt x="397" y="29"/>
                    <a:pt x="39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9" y="29"/>
                    <a:pt x="4" y="35"/>
                    <a:pt x="4" y="41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10" name="Freeform 578">
              <a:extLst>
                <a:ext uri="{FF2B5EF4-FFF2-40B4-BE49-F238E27FC236}">
                  <a16:creationId xmlns:a16="http://schemas.microsoft.com/office/drawing/2014/main" id="{9D90CA4B-D7C3-4AEC-811B-C33BFF53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1532" y="3904160"/>
              <a:ext cx="27896" cy="50714"/>
            </a:xfrm>
            <a:custGeom>
              <a:avLst/>
              <a:gdLst>
                <a:gd name="T0" fmla="*/ 2147483647 w 59"/>
                <a:gd name="T1" fmla="*/ 0 h 107"/>
                <a:gd name="T2" fmla="*/ 0 w 59"/>
                <a:gd name="T3" fmla="*/ 2147483647 h 107"/>
                <a:gd name="T4" fmla="*/ 2147483647 w 59"/>
                <a:gd name="T5" fmla="*/ 2147483647 h 107"/>
                <a:gd name="T6" fmla="*/ 2147483647 w 59"/>
                <a:gd name="T7" fmla="*/ 2147483647 h 107"/>
                <a:gd name="T8" fmla="*/ 2147483647 w 59"/>
                <a:gd name="T9" fmla="*/ 2147483647 h 107"/>
                <a:gd name="T10" fmla="*/ 0 w 59"/>
                <a:gd name="T11" fmla="*/ 2147483647 h 107"/>
                <a:gd name="T12" fmla="*/ 0 w 59"/>
                <a:gd name="T13" fmla="*/ 2147483647 h 107"/>
                <a:gd name="T14" fmla="*/ 2147483647 w 59"/>
                <a:gd name="T15" fmla="*/ 2147483647 h 107"/>
                <a:gd name="T16" fmla="*/ 2147483647 w 59"/>
                <a:gd name="T17" fmla="*/ 2147483647 h 107"/>
                <a:gd name="T18" fmla="*/ 2147483647 w 59"/>
                <a:gd name="T19" fmla="*/ 2147483647 h 107"/>
                <a:gd name="T20" fmla="*/ 2147483647 w 59"/>
                <a:gd name="T21" fmla="*/ 2147483647 h 107"/>
                <a:gd name="T22" fmla="*/ 2147483647 w 59"/>
                <a:gd name="T23" fmla="*/ 0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107"/>
                <a:gd name="T38" fmla="*/ 59 w 59"/>
                <a:gd name="T39" fmla="*/ 107 h 1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107">
                  <a:moveTo>
                    <a:pt x="53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2" y="54"/>
                    <a:pt x="4" y="56"/>
                    <a:pt x="4" y="58"/>
                  </a:cubicBezTo>
                  <a:cubicBezTo>
                    <a:pt x="5" y="60"/>
                    <a:pt x="6" y="63"/>
                    <a:pt x="6" y="65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9"/>
                    <a:pt x="3" y="104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3" y="56"/>
                    <a:pt x="56" y="53"/>
                    <a:pt x="58" y="49"/>
                  </a:cubicBezTo>
                  <a:cubicBezTo>
                    <a:pt x="59" y="47"/>
                    <a:pt x="59" y="45"/>
                    <a:pt x="59" y="43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8"/>
                    <a:pt x="57" y="3"/>
                    <a:pt x="53" y="0"/>
                  </a:cubicBez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11" name="Freeform 579">
              <a:extLst>
                <a:ext uri="{FF2B5EF4-FFF2-40B4-BE49-F238E27FC236}">
                  <a16:creationId xmlns:a16="http://schemas.microsoft.com/office/drawing/2014/main" id="{9339CF1A-9CC3-44B8-ACD1-AAF4BFE4D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0867" y="3902807"/>
              <a:ext cx="29225" cy="53419"/>
            </a:xfrm>
            <a:custGeom>
              <a:avLst/>
              <a:gdLst>
                <a:gd name="T0" fmla="*/ 2147483647 w 63"/>
                <a:gd name="T1" fmla="*/ 2147483647 h 111"/>
                <a:gd name="T2" fmla="*/ 2147483647 w 63"/>
                <a:gd name="T3" fmla="*/ 2147483647 h 111"/>
                <a:gd name="T4" fmla="*/ 2147483647 w 63"/>
                <a:gd name="T5" fmla="*/ 2147483647 h 111"/>
                <a:gd name="T6" fmla="*/ 0 w 63"/>
                <a:gd name="T7" fmla="*/ 2147483647 h 111"/>
                <a:gd name="T8" fmla="*/ 0 w 63"/>
                <a:gd name="T9" fmla="*/ 2147483647 h 111"/>
                <a:gd name="T10" fmla="*/ 0 w 63"/>
                <a:gd name="T11" fmla="*/ 2147483647 h 111"/>
                <a:gd name="T12" fmla="*/ 2147483647 w 63"/>
                <a:gd name="T13" fmla="*/ 2147483647 h 111"/>
                <a:gd name="T14" fmla="*/ 2147483647 w 63"/>
                <a:gd name="T15" fmla="*/ 2147483647 h 111"/>
                <a:gd name="T16" fmla="*/ 2147483647 w 63"/>
                <a:gd name="T17" fmla="*/ 2147483647 h 111"/>
                <a:gd name="T18" fmla="*/ 2147483647 w 63"/>
                <a:gd name="T19" fmla="*/ 2147483647 h 111"/>
                <a:gd name="T20" fmla="*/ 2147483647 w 63"/>
                <a:gd name="T21" fmla="*/ 2147483647 h 111"/>
                <a:gd name="T22" fmla="*/ 2147483647 w 63"/>
                <a:gd name="T23" fmla="*/ 2147483647 h 111"/>
                <a:gd name="T24" fmla="*/ 2147483647 w 63"/>
                <a:gd name="T25" fmla="*/ 2147483647 h 111"/>
                <a:gd name="T26" fmla="*/ 2147483647 w 63"/>
                <a:gd name="T27" fmla="*/ 2147483647 h 111"/>
                <a:gd name="T28" fmla="*/ 2147483647 w 63"/>
                <a:gd name="T29" fmla="*/ 2147483647 h 111"/>
                <a:gd name="T30" fmla="*/ 0 w 63"/>
                <a:gd name="T31" fmla="*/ 2147483647 h 111"/>
                <a:gd name="T32" fmla="*/ 0 w 63"/>
                <a:gd name="T33" fmla="*/ 2147483647 h 111"/>
                <a:gd name="T34" fmla="*/ 2147483647 w 63"/>
                <a:gd name="T35" fmla="*/ 2147483647 h 111"/>
                <a:gd name="T36" fmla="*/ 2147483647 w 63"/>
                <a:gd name="T37" fmla="*/ 2147483647 h 111"/>
                <a:gd name="T38" fmla="*/ 2147483647 w 63"/>
                <a:gd name="T39" fmla="*/ 2147483647 h 111"/>
                <a:gd name="T40" fmla="*/ 2147483647 w 63"/>
                <a:gd name="T41" fmla="*/ 2147483647 h 111"/>
                <a:gd name="T42" fmla="*/ 2147483647 w 63"/>
                <a:gd name="T43" fmla="*/ 2147483647 h 111"/>
                <a:gd name="T44" fmla="*/ 2147483647 w 63"/>
                <a:gd name="T45" fmla="*/ 2147483647 h 111"/>
                <a:gd name="T46" fmla="*/ 2147483647 w 63"/>
                <a:gd name="T47" fmla="*/ 2147483647 h 111"/>
                <a:gd name="T48" fmla="*/ 2147483647 w 63"/>
                <a:gd name="T49" fmla="*/ 2147483647 h 111"/>
                <a:gd name="T50" fmla="*/ 2147483647 w 63"/>
                <a:gd name="T51" fmla="*/ 2147483647 h 111"/>
                <a:gd name="T52" fmla="*/ 2147483647 w 63"/>
                <a:gd name="T53" fmla="*/ 2147483647 h 111"/>
                <a:gd name="T54" fmla="*/ 2147483647 w 63"/>
                <a:gd name="T55" fmla="*/ 2147483647 h 111"/>
                <a:gd name="T56" fmla="*/ 2147483647 w 63"/>
                <a:gd name="T57" fmla="*/ 2147483647 h 111"/>
                <a:gd name="T58" fmla="*/ 2147483647 w 63"/>
                <a:gd name="T59" fmla="*/ 2147483647 h 111"/>
                <a:gd name="T60" fmla="*/ 2147483647 w 63"/>
                <a:gd name="T61" fmla="*/ 2147483647 h 111"/>
                <a:gd name="T62" fmla="*/ 2147483647 w 63"/>
                <a:gd name="T63" fmla="*/ 2147483647 h 111"/>
                <a:gd name="T64" fmla="*/ 2147483647 w 63"/>
                <a:gd name="T65" fmla="*/ 2147483647 h 111"/>
                <a:gd name="T66" fmla="*/ 2147483647 w 63"/>
                <a:gd name="T67" fmla="*/ 2147483647 h 111"/>
                <a:gd name="T68" fmla="*/ 2147483647 w 63"/>
                <a:gd name="T69" fmla="*/ 2147483647 h 111"/>
                <a:gd name="T70" fmla="*/ 2147483647 w 63"/>
                <a:gd name="T71" fmla="*/ 2147483647 h 111"/>
                <a:gd name="T72" fmla="*/ 2147483647 w 63"/>
                <a:gd name="T73" fmla="*/ 2147483647 h 111"/>
                <a:gd name="T74" fmla="*/ 2147483647 w 63"/>
                <a:gd name="T75" fmla="*/ 2147483647 h 111"/>
                <a:gd name="T76" fmla="*/ 2147483647 w 63"/>
                <a:gd name="T77" fmla="*/ 2147483647 h 111"/>
                <a:gd name="T78" fmla="*/ 2147483647 w 63"/>
                <a:gd name="T79" fmla="*/ 2147483647 h 111"/>
                <a:gd name="T80" fmla="*/ 2147483647 w 63"/>
                <a:gd name="T81" fmla="*/ 2147483647 h 111"/>
                <a:gd name="T82" fmla="*/ 2147483647 w 63"/>
                <a:gd name="T83" fmla="*/ 2147483647 h 111"/>
                <a:gd name="T84" fmla="*/ 2147483647 w 63"/>
                <a:gd name="T85" fmla="*/ 2147483647 h 111"/>
                <a:gd name="T86" fmla="*/ 2147483647 w 63"/>
                <a:gd name="T87" fmla="*/ 2147483647 h 111"/>
                <a:gd name="T88" fmla="*/ 2147483647 w 63"/>
                <a:gd name="T89" fmla="*/ 2147483647 h 111"/>
                <a:gd name="T90" fmla="*/ 2147483647 w 63"/>
                <a:gd name="T91" fmla="*/ 2147483647 h 111"/>
                <a:gd name="T92" fmla="*/ 2147483647 w 63"/>
                <a:gd name="T93" fmla="*/ 2147483647 h 111"/>
                <a:gd name="T94" fmla="*/ 2147483647 w 63"/>
                <a:gd name="T95" fmla="*/ 2147483647 h 111"/>
                <a:gd name="T96" fmla="*/ 2147483647 w 63"/>
                <a:gd name="T97" fmla="*/ 2147483647 h 111"/>
                <a:gd name="T98" fmla="*/ 2147483647 w 63"/>
                <a:gd name="T99" fmla="*/ 2147483647 h 111"/>
                <a:gd name="T100" fmla="*/ 2147483647 w 63"/>
                <a:gd name="T101" fmla="*/ 2147483647 h 111"/>
                <a:gd name="T102" fmla="*/ 2147483647 w 63"/>
                <a:gd name="T103" fmla="*/ 2147483647 h 111"/>
                <a:gd name="T104" fmla="*/ 2147483647 w 63"/>
                <a:gd name="T105" fmla="*/ 2147483647 h 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111"/>
                <a:gd name="T161" fmla="*/ 63 w 63"/>
                <a:gd name="T162" fmla="*/ 111 h 1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111">
                  <a:moveTo>
                    <a:pt x="2" y="111"/>
                  </a:moveTo>
                  <a:cubicBezTo>
                    <a:pt x="1" y="111"/>
                    <a:pt x="1" y="111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8"/>
                    <a:pt x="0" y="108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4" y="105"/>
                    <a:pt x="6" y="101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5"/>
                    <a:pt x="5" y="63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9"/>
                    <a:pt x="3" y="57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1" y="54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4" y="0"/>
                    <a:pt x="55" y="0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60" y="4"/>
                    <a:pt x="63" y="10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7"/>
                    <a:pt x="63" y="50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0" y="56"/>
                    <a:pt x="57" y="60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1"/>
                    <a:pt x="3" y="111"/>
                    <a:pt x="2" y="111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2" y="111"/>
                    <a:pt x="2" y="111"/>
                    <a:pt x="2" y="111"/>
                  </a:cubicBezTo>
                  <a:close/>
                  <a:moveTo>
                    <a:pt x="8" y="60"/>
                  </a:moveTo>
                  <a:cubicBezTo>
                    <a:pt x="9" y="62"/>
                    <a:pt x="10" y="64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7"/>
                    <a:pt x="10" y="98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4" y="57"/>
                    <a:pt x="57" y="54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49"/>
                    <a:pt x="59" y="47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1"/>
                    <a:pt x="57" y="8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6"/>
                    <a:pt x="8" y="58"/>
                    <a:pt x="8" y="60"/>
                  </a:cubicBezTo>
                  <a:close/>
                  <a:moveTo>
                    <a:pt x="53" y="4"/>
                  </a:moveTo>
                  <a:cubicBezTo>
                    <a:pt x="55" y="2"/>
                    <a:pt x="55" y="2"/>
                    <a:pt x="55" y="2"/>
                  </a:cubicBezTo>
                  <a:cubicBezTo>
                    <a:pt x="53" y="4"/>
                    <a:pt x="53" y="4"/>
                    <a:pt x="53" y="4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12" name="Freeform 580">
              <a:extLst>
                <a:ext uri="{FF2B5EF4-FFF2-40B4-BE49-F238E27FC236}">
                  <a16:creationId xmlns:a16="http://schemas.microsoft.com/office/drawing/2014/main" id="{50B6BB64-C041-4B89-8F8A-ABE40A7B7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61" y="3902807"/>
              <a:ext cx="33210" cy="26371"/>
            </a:xfrm>
            <a:custGeom>
              <a:avLst/>
              <a:gdLst>
                <a:gd name="T0" fmla="*/ 2147483647 w 70"/>
                <a:gd name="T1" fmla="*/ 2147483647 h 55"/>
                <a:gd name="T2" fmla="*/ 2147483647 w 70"/>
                <a:gd name="T3" fmla="*/ 2147483647 h 55"/>
                <a:gd name="T4" fmla="*/ 2147483647 w 70"/>
                <a:gd name="T5" fmla="*/ 2147483647 h 55"/>
                <a:gd name="T6" fmla="*/ 2147483647 w 70"/>
                <a:gd name="T7" fmla="*/ 0 h 55"/>
                <a:gd name="T8" fmla="*/ 2147483647 w 70"/>
                <a:gd name="T9" fmla="*/ 0 h 55"/>
                <a:gd name="T10" fmla="*/ 0 w 70"/>
                <a:gd name="T11" fmla="*/ 2147483647 h 55"/>
                <a:gd name="T12" fmla="*/ 2147483647 w 70"/>
                <a:gd name="T13" fmla="*/ 2147483647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55"/>
                <a:gd name="T23" fmla="*/ 70 w 70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55">
                  <a:moveTo>
                    <a:pt x="9" y="51"/>
                  </a:moveTo>
                  <a:cubicBezTo>
                    <a:pt x="12" y="51"/>
                    <a:pt x="15" y="53"/>
                    <a:pt x="17" y="55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5" y="0"/>
                    <a:pt x="6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9" y="51"/>
                  </a:ln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13" name="Freeform 581">
              <a:extLst>
                <a:ext uri="{FF2B5EF4-FFF2-40B4-BE49-F238E27FC236}">
                  <a16:creationId xmlns:a16="http://schemas.microsoft.com/office/drawing/2014/main" id="{B9302584-B8CA-4773-B58B-E0B09D58A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897" y="3902130"/>
              <a:ext cx="34538" cy="28400"/>
            </a:xfrm>
            <a:custGeom>
              <a:avLst/>
              <a:gdLst>
                <a:gd name="T0" fmla="*/ 2147483647 w 74"/>
                <a:gd name="T1" fmla="*/ 2147483647 h 59"/>
                <a:gd name="T2" fmla="*/ 2147483647 w 74"/>
                <a:gd name="T3" fmla="*/ 2147483647 h 59"/>
                <a:gd name="T4" fmla="*/ 2147483647 w 74"/>
                <a:gd name="T5" fmla="*/ 2147483647 h 59"/>
                <a:gd name="T6" fmla="*/ 2147483647 w 74"/>
                <a:gd name="T7" fmla="*/ 2147483647 h 59"/>
                <a:gd name="T8" fmla="*/ 2147483647 w 74"/>
                <a:gd name="T9" fmla="*/ 2147483647 h 59"/>
                <a:gd name="T10" fmla="*/ 2147483647 w 74"/>
                <a:gd name="T11" fmla="*/ 2147483647 h 59"/>
                <a:gd name="T12" fmla="*/ 2147483647 w 74"/>
                <a:gd name="T13" fmla="*/ 2147483647 h 59"/>
                <a:gd name="T14" fmla="*/ 2147483647 w 74"/>
                <a:gd name="T15" fmla="*/ 2147483647 h 59"/>
                <a:gd name="T16" fmla="*/ 2147483647 w 74"/>
                <a:gd name="T17" fmla="*/ 2147483647 h 59"/>
                <a:gd name="T18" fmla="*/ 2147483647 w 74"/>
                <a:gd name="T19" fmla="*/ 2147483647 h 59"/>
                <a:gd name="T20" fmla="*/ 2147483647 w 74"/>
                <a:gd name="T21" fmla="*/ 2147483647 h 59"/>
                <a:gd name="T22" fmla="*/ 2147483647 w 74"/>
                <a:gd name="T23" fmla="*/ 2147483647 h 59"/>
                <a:gd name="T24" fmla="*/ 2147483647 w 74"/>
                <a:gd name="T25" fmla="*/ 2147483647 h 59"/>
                <a:gd name="T26" fmla="*/ 2147483647 w 74"/>
                <a:gd name="T27" fmla="*/ 2147483647 h 59"/>
                <a:gd name="T28" fmla="*/ 2147483647 w 74"/>
                <a:gd name="T29" fmla="*/ 2147483647 h 59"/>
                <a:gd name="T30" fmla="*/ 2147483647 w 74"/>
                <a:gd name="T31" fmla="*/ 2147483647 h 59"/>
                <a:gd name="T32" fmla="*/ 0 w 74"/>
                <a:gd name="T33" fmla="*/ 2147483647 h 59"/>
                <a:gd name="T34" fmla="*/ 0 w 74"/>
                <a:gd name="T35" fmla="*/ 2147483647 h 59"/>
                <a:gd name="T36" fmla="*/ 2147483647 w 74"/>
                <a:gd name="T37" fmla="*/ 2147483647 h 59"/>
                <a:gd name="T38" fmla="*/ 2147483647 w 74"/>
                <a:gd name="T39" fmla="*/ 2147483647 h 59"/>
                <a:gd name="T40" fmla="*/ 2147483647 w 74"/>
                <a:gd name="T41" fmla="*/ 2147483647 h 59"/>
                <a:gd name="T42" fmla="*/ 2147483647 w 74"/>
                <a:gd name="T43" fmla="*/ 0 h 59"/>
                <a:gd name="T44" fmla="*/ 2147483647 w 74"/>
                <a:gd name="T45" fmla="*/ 0 h 59"/>
                <a:gd name="T46" fmla="*/ 2147483647 w 74"/>
                <a:gd name="T47" fmla="*/ 0 h 59"/>
                <a:gd name="T48" fmla="*/ 2147483647 w 74"/>
                <a:gd name="T49" fmla="*/ 2147483647 h 59"/>
                <a:gd name="T50" fmla="*/ 2147483647 w 74"/>
                <a:gd name="T51" fmla="*/ 2147483647 h 59"/>
                <a:gd name="T52" fmla="*/ 2147483647 w 74"/>
                <a:gd name="T53" fmla="*/ 2147483647 h 59"/>
                <a:gd name="T54" fmla="*/ 2147483647 w 74"/>
                <a:gd name="T55" fmla="*/ 2147483647 h 59"/>
                <a:gd name="T56" fmla="*/ 2147483647 w 74"/>
                <a:gd name="T57" fmla="*/ 2147483647 h 59"/>
                <a:gd name="T58" fmla="*/ 2147483647 w 74"/>
                <a:gd name="T59" fmla="*/ 2147483647 h 59"/>
                <a:gd name="T60" fmla="*/ 2147483647 w 74"/>
                <a:gd name="T61" fmla="*/ 2147483647 h 59"/>
                <a:gd name="T62" fmla="*/ 2147483647 w 74"/>
                <a:gd name="T63" fmla="*/ 2147483647 h 59"/>
                <a:gd name="T64" fmla="*/ 2147483647 w 74"/>
                <a:gd name="T65" fmla="*/ 2147483647 h 59"/>
                <a:gd name="T66" fmla="*/ 2147483647 w 74"/>
                <a:gd name="T67" fmla="*/ 2147483647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"/>
                <a:gd name="T103" fmla="*/ 0 h 59"/>
                <a:gd name="T104" fmla="*/ 74 w 74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" h="59">
                  <a:moveTo>
                    <a:pt x="18" y="58"/>
                  </a:moveTo>
                  <a:cubicBezTo>
                    <a:pt x="16" y="56"/>
                    <a:pt x="14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4" y="51"/>
                    <a:pt x="17" y="52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4"/>
                    <a:pt x="66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5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3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0"/>
                    <a:pt x="70" y="1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5"/>
                    <a:pt x="73" y="5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0" y="58"/>
                    <a:pt x="20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8" y="58"/>
                    <a:pt x="18" y="58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14" name="Freeform 582">
              <a:extLst>
                <a:ext uri="{FF2B5EF4-FFF2-40B4-BE49-F238E27FC236}">
                  <a16:creationId xmlns:a16="http://schemas.microsoft.com/office/drawing/2014/main" id="{7B53EA39-4540-4313-9AE5-AD9D8DB38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279" y="3810846"/>
              <a:ext cx="17270" cy="48686"/>
            </a:xfrm>
            <a:custGeom>
              <a:avLst/>
              <a:gdLst>
                <a:gd name="T0" fmla="*/ 2147483647 w 37"/>
                <a:gd name="T1" fmla="*/ 2147483647 h 101"/>
                <a:gd name="T2" fmla="*/ 2147483647 w 37"/>
                <a:gd name="T3" fmla="*/ 2147483647 h 101"/>
                <a:gd name="T4" fmla="*/ 2147483647 w 37"/>
                <a:gd name="T5" fmla="*/ 2147483647 h 101"/>
                <a:gd name="T6" fmla="*/ 2147483647 w 37"/>
                <a:gd name="T7" fmla="*/ 2147483647 h 101"/>
                <a:gd name="T8" fmla="*/ 2147483647 w 37"/>
                <a:gd name="T9" fmla="*/ 2147483647 h 101"/>
                <a:gd name="T10" fmla="*/ 2147483647 w 37"/>
                <a:gd name="T11" fmla="*/ 2147483647 h 101"/>
                <a:gd name="T12" fmla="*/ 2147483647 w 37"/>
                <a:gd name="T13" fmla="*/ 2147483647 h 101"/>
                <a:gd name="T14" fmla="*/ 2147483647 w 37"/>
                <a:gd name="T15" fmla="*/ 2147483647 h 101"/>
                <a:gd name="T16" fmla="*/ 2147483647 w 37"/>
                <a:gd name="T17" fmla="*/ 2147483647 h 101"/>
                <a:gd name="T18" fmla="*/ 2147483647 w 37"/>
                <a:gd name="T19" fmla="*/ 2147483647 h 101"/>
                <a:gd name="T20" fmla="*/ 2147483647 w 37"/>
                <a:gd name="T21" fmla="*/ 2147483647 h 101"/>
                <a:gd name="T22" fmla="*/ 2147483647 w 37"/>
                <a:gd name="T23" fmla="*/ 2147483647 h 101"/>
                <a:gd name="T24" fmla="*/ 2147483647 w 37"/>
                <a:gd name="T25" fmla="*/ 2147483647 h 101"/>
                <a:gd name="T26" fmla="*/ 2147483647 w 37"/>
                <a:gd name="T27" fmla="*/ 2147483647 h 101"/>
                <a:gd name="T28" fmla="*/ 2147483647 w 37"/>
                <a:gd name="T29" fmla="*/ 2147483647 h 101"/>
                <a:gd name="T30" fmla="*/ 2147483647 w 37"/>
                <a:gd name="T31" fmla="*/ 2147483647 h 101"/>
                <a:gd name="T32" fmla="*/ 2147483647 w 37"/>
                <a:gd name="T33" fmla="*/ 2147483647 h 101"/>
                <a:gd name="T34" fmla="*/ 2147483647 w 37"/>
                <a:gd name="T35" fmla="*/ 2147483647 h 101"/>
                <a:gd name="T36" fmla="*/ 2147483647 w 37"/>
                <a:gd name="T37" fmla="*/ 2147483647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101"/>
                <a:gd name="T59" fmla="*/ 37 w 37"/>
                <a:gd name="T60" fmla="*/ 101 h 1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101">
                  <a:moveTo>
                    <a:pt x="29" y="52"/>
                  </a:moveTo>
                  <a:cubicBezTo>
                    <a:pt x="34" y="50"/>
                    <a:pt x="36" y="44"/>
                    <a:pt x="34" y="39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27"/>
                    <a:pt x="24" y="25"/>
                    <a:pt x="19" y="27"/>
                  </a:cubicBezTo>
                  <a:cubicBezTo>
                    <a:pt x="23" y="24"/>
                    <a:pt x="25" y="19"/>
                    <a:pt x="23" y="14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2"/>
                    <a:pt x="12" y="0"/>
                    <a:pt x="7" y="2"/>
                  </a:cubicBezTo>
                  <a:cubicBezTo>
                    <a:pt x="2" y="4"/>
                    <a:pt x="0" y="10"/>
                    <a:pt x="2" y="1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7"/>
                    <a:pt x="12" y="29"/>
                    <a:pt x="17" y="27"/>
                  </a:cubicBezTo>
                  <a:cubicBezTo>
                    <a:pt x="13" y="30"/>
                    <a:pt x="11" y="35"/>
                    <a:pt x="13" y="39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7" y="49"/>
                    <a:pt x="19" y="51"/>
                    <a:pt x="21" y="52"/>
                  </a:cubicBezTo>
                  <a:cubicBezTo>
                    <a:pt x="16" y="53"/>
                    <a:pt x="12" y="58"/>
                    <a:pt x="12" y="64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96"/>
                    <a:pt x="17" y="101"/>
                    <a:pt x="24" y="101"/>
                  </a:cubicBezTo>
                  <a:cubicBezTo>
                    <a:pt x="32" y="101"/>
                    <a:pt x="37" y="96"/>
                    <a:pt x="37" y="89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58"/>
                    <a:pt x="34" y="54"/>
                    <a:pt x="29" y="5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15" name="Freeform 583">
              <a:extLst>
                <a:ext uri="{FF2B5EF4-FFF2-40B4-BE49-F238E27FC236}">
                  <a16:creationId xmlns:a16="http://schemas.microsoft.com/office/drawing/2014/main" id="{3F1C88A7-CD93-467E-A799-5CEBFE56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390" y="3810847"/>
              <a:ext cx="27233" cy="29752"/>
            </a:xfrm>
            <a:custGeom>
              <a:avLst/>
              <a:gdLst>
                <a:gd name="T0" fmla="*/ 2147483647 w 58"/>
                <a:gd name="T1" fmla="*/ 0 h 61"/>
                <a:gd name="T2" fmla="*/ 2147483647 w 58"/>
                <a:gd name="T3" fmla="*/ 0 h 61"/>
                <a:gd name="T4" fmla="*/ 0 w 58"/>
                <a:gd name="T5" fmla="*/ 2147483647 h 61"/>
                <a:gd name="T6" fmla="*/ 0 w 58"/>
                <a:gd name="T7" fmla="*/ 2147483647 h 61"/>
                <a:gd name="T8" fmla="*/ 2147483647 w 58"/>
                <a:gd name="T9" fmla="*/ 2147483647 h 61"/>
                <a:gd name="T10" fmla="*/ 2147483647 w 58"/>
                <a:gd name="T11" fmla="*/ 2147483647 h 61"/>
                <a:gd name="T12" fmla="*/ 2147483647 w 58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61"/>
                <a:gd name="T23" fmla="*/ 58 w 58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61">
                  <a:moveTo>
                    <a:pt x="54" y="0"/>
                  </a:moveTo>
                  <a:cubicBezTo>
                    <a:pt x="54" y="0"/>
                    <a:pt x="53" y="0"/>
                    <a:pt x="53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4"/>
                    <a:pt x="3" y="57"/>
                    <a:pt x="5" y="61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6" y="4"/>
                    <a:pt x="55" y="1"/>
                    <a:pt x="54" y="0"/>
                  </a:cubicBezTo>
                  <a:close/>
                </a:path>
              </a:pathLst>
            </a:custGeom>
            <a:solidFill>
              <a:srgbClr val="FEE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16" name="Freeform 584">
              <a:extLst>
                <a:ext uri="{FF2B5EF4-FFF2-40B4-BE49-F238E27FC236}">
                  <a16:creationId xmlns:a16="http://schemas.microsoft.com/office/drawing/2014/main" id="{91C8F3C5-89F3-4415-AF8C-1C62BE72EA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7727" y="3810170"/>
              <a:ext cx="29225" cy="31104"/>
            </a:xfrm>
            <a:custGeom>
              <a:avLst/>
              <a:gdLst>
                <a:gd name="T0" fmla="*/ 2147483647 w 62"/>
                <a:gd name="T1" fmla="*/ 2147483647 h 65"/>
                <a:gd name="T2" fmla="*/ 2147483647 w 62"/>
                <a:gd name="T3" fmla="*/ 2147483647 h 65"/>
                <a:gd name="T4" fmla="*/ 2147483647 w 62"/>
                <a:gd name="T5" fmla="*/ 2147483647 h 65"/>
                <a:gd name="T6" fmla="*/ 2147483647 w 62"/>
                <a:gd name="T7" fmla="*/ 2147483647 h 65"/>
                <a:gd name="T8" fmla="*/ 2147483647 w 62"/>
                <a:gd name="T9" fmla="*/ 2147483647 h 65"/>
                <a:gd name="T10" fmla="*/ 2147483647 w 62"/>
                <a:gd name="T11" fmla="*/ 2147483647 h 65"/>
                <a:gd name="T12" fmla="*/ 0 w 62"/>
                <a:gd name="T13" fmla="*/ 2147483647 h 65"/>
                <a:gd name="T14" fmla="*/ 0 w 62"/>
                <a:gd name="T15" fmla="*/ 2147483647 h 65"/>
                <a:gd name="T16" fmla="*/ 2147483647 w 62"/>
                <a:gd name="T17" fmla="*/ 2147483647 h 65"/>
                <a:gd name="T18" fmla="*/ 2147483647 w 62"/>
                <a:gd name="T19" fmla="*/ 2147483647 h 65"/>
                <a:gd name="T20" fmla="*/ 2147483647 w 62"/>
                <a:gd name="T21" fmla="*/ 2147483647 h 65"/>
                <a:gd name="T22" fmla="*/ 2147483647 w 62"/>
                <a:gd name="T23" fmla="*/ 0 h 65"/>
                <a:gd name="T24" fmla="*/ 2147483647 w 62"/>
                <a:gd name="T25" fmla="*/ 0 h 65"/>
                <a:gd name="T26" fmla="*/ 2147483647 w 62"/>
                <a:gd name="T27" fmla="*/ 0 h 65"/>
                <a:gd name="T28" fmla="*/ 2147483647 w 62"/>
                <a:gd name="T29" fmla="*/ 2147483647 h 65"/>
                <a:gd name="T30" fmla="*/ 2147483647 w 62"/>
                <a:gd name="T31" fmla="*/ 0 h 65"/>
                <a:gd name="T32" fmla="*/ 2147483647 w 62"/>
                <a:gd name="T33" fmla="*/ 2147483647 h 65"/>
                <a:gd name="T34" fmla="*/ 2147483647 w 62"/>
                <a:gd name="T35" fmla="*/ 2147483647 h 65"/>
                <a:gd name="T36" fmla="*/ 2147483647 w 62"/>
                <a:gd name="T37" fmla="*/ 2147483647 h 65"/>
                <a:gd name="T38" fmla="*/ 2147483647 w 62"/>
                <a:gd name="T39" fmla="*/ 2147483647 h 65"/>
                <a:gd name="T40" fmla="*/ 2147483647 w 62"/>
                <a:gd name="T41" fmla="*/ 2147483647 h 65"/>
                <a:gd name="T42" fmla="*/ 2147483647 w 62"/>
                <a:gd name="T43" fmla="*/ 2147483647 h 65"/>
                <a:gd name="T44" fmla="*/ 2147483647 w 62"/>
                <a:gd name="T45" fmla="*/ 2147483647 h 65"/>
                <a:gd name="T46" fmla="*/ 2147483647 w 62"/>
                <a:gd name="T47" fmla="*/ 2147483647 h 65"/>
                <a:gd name="T48" fmla="*/ 2147483647 w 62"/>
                <a:gd name="T49" fmla="*/ 2147483647 h 65"/>
                <a:gd name="T50" fmla="*/ 2147483647 w 62"/>
                <a:gd name="T51" fmla="*/ 2147483647 h 65"/>
                <a:gd name="T52" fmla="*/ 2147483647 w 62"/>
                <a:gd name="T53" fmla="*/ 2147483647 h 65"/>
                <a:gd name="T54" fmla="*/ 2147483647 w 62"/>
                <a:gd name="T55" fmla="*/ 2147483647 h 65"/>
                <a:gd name="T56" fmla="*/ 2147483647 w 62"/>
                <a:gd name="T57" fmla="*/ 2147483647 h 65"/>
                <a:gd name="T58" fmla="*/ 2147483647 w 62"/>
                <a:gd name="T59" fmla="*/ 2147483647 h 6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5"/>
                <a:gd name="T92" fmla="*/ 62 w 62"/>
                <a:gd name="T93" fmla="*/ 65 h 6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5">
                  <a:moveTo>
                    <a:pt x="6" y="65"/>
                  </a:moveTo>
                  <a:cubicBezTo>
                    <a:pt x="6" y="65"/>
                    <a:pt x="5" y="65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3" y="60"/>
                    <a:pt x="2" y="58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0" y="57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2"/>
                    <a:pt x="60" y="5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10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6" y="65"/>
                  </a:cubicBezTo>
                  <a:close/>
                  <a:moveTo>
                    <a:pt x="7" y="6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57" y="8"/>
                    <a:pt x="56" y="6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7"/>
                    <a:pt x="7" y="58"/>
                    <a:pt x="7" y="60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17" name="Freeform 585">
              <a:extLst>
                <a:ext uri="{FF2B5EF4-FFF2-40B4-BE49-F238E27FC236}">
                  <a16:creationId xmlns:a16="http://schemas.microsoft.com/office/drawing/2014/main" id="{81F03428-FECB-4E79-AAEC-81FFF6383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048" y="3814904"/>
              <a:ext cx="43837" cy="81818"/>
            </a:xfrm>
            <a:custGeom>
              <a:avLst/>
              <a:gdLst>
                <a:gd name="T0" fmla="*/ 2147483647 w 93"/>
                <a:gd name="T1" fmla="*/ 2147483647 h 171"/>
                <a:gd name="T2" fmla="*/ 2147483647 w 93"/>
                <a:gd name="T3" fmla="*/ 0 h 171"/>
                <a:gd name="T4" fmla="*/ 0 w 93"/>
                <a:gd name="T5" fmla="*/ 2147483647 h 171"/>
                <a:gd name="T6" fmla="*/ 2147483647 w 93"/>
                <a:gd name="T7" fmla="*/ 2147483647 h 171"/>
                <a:gd name="T8" fmla="*/ 2147483647 w 93"/>
                <a:gd name="T9" fmla="*/ 2147483647 h 171"/>
                <a:gd name="T10" fmla="*/ 2147483647 w 93"/>
                <a:gd name="T11" fmla="*/ 2147483647 h 171"/>
                <a:gd name="T12" fmla="*/ 2147483647 w 93"/>
                <a:gd name="T13" fmla="*/ 2147483647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171"/>
                <a:gd name="T23" fmla="*/ 93 w 93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171">
                  <a:moveTo>
                    <a:pt x="70" y="46"/>
                  </a:moveTo>
                  <a:cubicBezTo>
                    <a:pt x="63" y="25"/>
                    <a:pt x="57" y="9"/>
                    <a:pt x="5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63"/>
                    <a:pt x="10" y="79"/>
                    <a:pt x="17" y="99"/>
                  </a:cubicBezTo>
                  <a:cubicBezTo>
                    <a:pt x="26" y="125"/>
                    <a:pt x="36" y="154"/>
                    <a:pt x="40" y="171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0" y="100"/>
                    <a:pt x="80" y="72"/>
                    <a:pt x="7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18" name="Freeform 586">
              <a:extLst>
                <a:ext uri="{FF2B5EF4-FFF2-40B4-BE49-F238E27FC236}">
                  <a16:creationId xmlns:a16="http://schemas.microsoft.com/office/drawing/2014/main" id="{CF006E0B-361A-4DD9-AD98-0E6B43BFE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384" y="3814227"/>
              <a:ext cx="44501" cy="83171"/>
            </a:xfrm>
            <a:custGeom>
              <a:avLst/>
              <a:gdLst>
                <a:gd name="T0" fmla="*/ 2147483647 w 95"/>
                <a:gd name="T1" fmla="*/ 2147483647 h 173"/>
                <a:gd name="T2" fmla="*/ 2147483647 w 95"/>
                <a:gd name="T3" fmla="*/ 2147483647 h 173"/>
                <a:gd name="T4" fmla="*/ 2147483647 w 95"/>
                <a:gd name="T5" fmla="*/ 2147483647 h 173"/>
                <a:gd name="T6" fmla="*/ 2147483647 w 95"/>
                <a:gd name="T7" fmla="*/ 2147483647 h 173"/>
                <a:gd name="T8" fmla="*/ 2147483647 w 95"/>
                <a:gd name="T9" fmla="*/ 2147483647 h 173"/>
                <a:gd name="T10" fmla="*/ 0 w 95"/>
                <a:gd name="T11" fmla="*/ 2147483647 h 173"/>
                <a:gd name="T12" fmla="*/ 0 w 95"/>
                <a:gd name="T13" fmla="*/ 2147483647 h 173"/>
                <a:gd name="T14" fmla="*/ 0 w 95"/>
                <a:gd name="T15" fmla="*/ 2147483647 h 173"/>
                <a:gd name="T16" fmla="*/ 0 w 95"/>
                <a:gd name="T17" fmla="*/ 2147483647 h 173"/>
                <a:gd name="T18" fmla="*/ 2147483647 w 95"/>
                <a:gd name="T19" fmla="*/ 0 h 173"/>
                <a:gd name="T20" fmla="*/ 2147483647 w 95"/>
                <a:gd name="T21" fmla="*/ 0 h 173"/>
                <a:gd name="T22" fmla="*/ 2147483647 w 95"/>
                <a:gd name="T23" fmla="*/ 0 h 173"/>
                <a:gd name="T24" fmla="*/ 2147483647 w 95"/>
                <a:gd name="T25" fmla="*/ 2147483647 h 173"/>
                <a:gd name="T26" fmla="*/ 2147483647 w 95"/>
                <a:gd name="T27" fmla="*/ 2147483647 h 173"/>
                <a:gd name="T28" fmla="*/ 2147483647 w 95"/>
                <a:gd name="T29" fmla="*/ 2147483647 h 173"/>
                <a:gd name="T30" fmla="*/ 2147483647 w 95"/>
                <a:gd name="T31" fmla="*/ 2147483647 h 173"/>
                <a:gd name="T32" fmla="*/ 2147483647 w 95"/>
                <a:gd name="T33" fmla="*/ 2147483647 h 173"/>
                <a:gd name="T34" fmla="*/ 2147483647 w 95"/>
                <a:gd name="T35" fmla="*/ 2147483647 h 173"/>
                <a:gd name="T36" fmla="*/ 2147483647 w 95"/>
                <a:gd name="T37" fmla="*/ 2147483647 h 173"/>
                <a:gd name="T38" fmla="*/ 2147483647 w 95"/>
                <a:gd name="T39" fmla="*/ 2147483647 h 173"/>
                <a:gd name="T40" fmla="*/ 2147483647 w 95"/>
                <a:gd name="T41" fmla="*/ 2147483647 h 173"/>
                <a:gd name="T42" fmla="*/ 2147483647 w 95"/>
                <a:gd name="T43" fmla="*/ 2147483647 h 173"/>
                <a:gd name="T44" fmla="*/ 2147483647 w 95"/>
                <a:gd name="T45" fmla="*/ 2147483647 h 173"/>
                <a:gd name="T46" fmla="*/ 2147483647 w 95"/>
                <a:gd name="T47" fmla="*/ 2147483647 h 173"/>
                <a:gd name="T48" fmla="*/ 2147483647 w 95"/>
                <a:gd name="T49" fmla="*/ 2147483647 h 173"/>
                <a:gd name="T50" fmla="*/ 2147483647 w 95"/>
                <a:gd name="T51" fmla="*/ 2147483647 h 173"/>
                <a:gd name="T52" fmla="*/ 2147483647 w 95"/>
                <a:gd name="T53" fmla="*/ 2147483647 h 173"/>
                <a:gd name="T54" fmla="*/ 2147483647 w 95"/>
                <a:gd name="T55" fmla="*/ 2147483647 h 173"/>
                <a:gd name="T56" fmla="*/ 2147483647 w 95"/>
                <a:gd name="T57" fmla="*/ 2147483647 h 173"/>
                <a:gd name="T58" fmla="*/ 2147483647 w 95"/>
                <a:gd name="T59" fmla="*/ 2147483647 h 173"/>
                <a:gd name="T60" fmla="*/ 2147483647 w 95"/>
                <a:gd name="T61" fmla="*/ 2147483647 h 173"/>
                <a:gd name="T62" fmla="*/ 2147483647 w 95"/>
                <a:gd name="T63" fmla="*/ 2147483647 h 173"/>
                <a:gd name="T64" fmla="*/ 2147483647 w 95"/>
                <a:gd name="T65" fmla="*/ 2147483647 h 173"/>
                <a:gd name="T66" fmla="*/ 2147483647 w 95"/>
                <a:gd name="T67" fmla="*/ 2147483647 h 173"/>
                <a:gd name="T68" fmla="*/ 2147483647 w 95"/>
                <a:gd name="T69" fmla="*/ 2147483647 h 173"/>
                <a:gd name="T70" fmla="*/ 2147483647 w 95"/>
                <a:gd name="T71" fmla="*/ 2147483647 h 173"/>
                <a:gd name="T72" fmla="*/ 2147483647 w 95"/>
                <a:gd name="T73" fmla="*/ 2147483647 h 173"/>
                <a:gd name="T74" fmla="*/ 2147483647 w 95"/>
                <a:gd name="T75" fmla="*/ 2147483647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173"/>
                <a:gd name="T116" fmla="*/ 95 w 95"/>
                <a:gd name="T117" fmla="*/ 173 h 1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173">
                  <a:moveTo>
                    <a:pt x="40" y="173"/>
                  </a:moveTo>
                  <a:cubicBezTo>
                    <a:pt x="40" y="173"/>
                    <a:pt x="40" y="172"/>
                    <a:pt x="40" y="172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36" y="155"/>
                    <a:pt x="26" y="126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0" y="80"/>
                    <a:pt x="4" y="6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5" y="0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9" y="10"/>
                    <a:pt x="65" y="26"/>
                    <a:pt x="72" y="46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64" y="28"/>
                    <a:pt x="58" y="12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6" y="64"/>
                    <a:pt x="12" y="8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28" y="125"/>
                    <a:pt x="37" y="152"/>
                    <a:pt x="41" y="170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89" y="101"/>
                    <a:pt x="80" y="73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2" y="72"/>
                    <a:pt x="92" y="101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9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1" y="173"/>
                    <a:pt x="41" y="173"/>
                    <a:pt x="41" y="173"/>
                  </a:cubicBezTo>
                  <a:cubicBezTo>
                    <a:pt x="41" y="173"/>
                    <a:pt x="41" y="173"/>
                    <a:pt x="41" y="173"/>
                  </a:cubicBezTo>
                  <a:cubicBezTo>
                    <a:pt x="41" y="173"/>
                    <a:pt x="41" y="173"/>
                    <a:pt x="40" y="173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19" name="Freeform 587">
              <a:extLst>
                <a:ext uri="{FF2B5EF4-FFF2-40B4-BE49-F238E27FC236}">
                  <a16:creationId xmlns:a16="http://schemas.microsoft.com/office/drawing/2014/main" id="{3EAEF06B-0DF7-4119-A329-277722116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672" y="3797323"/>
              <a:ext cx="26568" cy="122389"/>
            </a:xfrm>
            <a:custGeom>
              <a:avLst/>
              <a:gdLst>
                <a:gd name="T0" fmla="*/ 2147483647 w 57"/>
                <a:gd name="T1" fmla="*/ 2147483647 h 256"/>
                <a:gd name="T2" fmla="*/ 2147483647 w 57"/>
                <a:gd name="T3" fmla="*/ 2147483647 h 256"/>
                <a:gd name="T4" fmla="*/ 2147483647 w 57"/>
                <a:gd name="T5" fmla="*/ 2147483647 h 256"/>
                <a:gd name="T6" fmla="*/ 2147483647 w 57"/>
                <a:gd name="T7" fmla="*/ 2147483647 h 256"/>
                <a:gd name="T8" fmla="*/ 2147483647 w 57"/>
                <a:gd name="T9" fmla="*/ 2147483647 h 256"/>
                <a:gd name="T10" fmla="*/ 2147483647 w 57"/>
                <a:gd name="T11" fmla="*/ 0 h 256"/>
                <a:gd name="T12" fmla="*/ 0 w 57"/>
                <a:gd name="T13" fmla="*/ 2147483647 h 256"/>
                <a:gd name="T14" fmla="*/ 2147483647 w 57"/>
                <a:gd name="T15" fmla="*/ 2147483647 h 256"/>
                <a:gd name="T16" fmla="*/ 2147483647 w 57"/>
                <a:gd name="T17" fmla="*/ 2147483647 h 256"/>
                <a:gd name="T18" fmla="*/ 2147483647 w 57"/>
                <a:gd name="T19" fmla="*/ 2147483647 h 256"/>
                <a:gd name="T20" fmla="*/ 2147483647 w 57"/>
                <a:gd name="T21" fmla="*/ 2147483647 h 256"/>
                <a:gd name="T22" fmla="*/ 2147483647 w 57"/>
                <a:gd name="T23" fmla="*/ 2147483647 h 2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"/>
                <a:gd name="T37" fmla="*/ 0 h 256"/>
                <a:gd name="T38" fmla="*/ 57 w 57"/>
                <a:gd name="T39" fmla="*/ 256 h 2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" h="256">
                  <a:moveTo>
                    <a:pt x="32" y="91"/>
                  </a:moveTo>
                  <a:cubicBezTo>
                    <a:pt x="32" y="88"/>
                    <a:pt x="33" y="87"/>
                    <a:pt x="34" y="86"/>
                  </a:cubicBezTo>
                  <a:cubicBezTo>
                    <a:pt x="35" y="85"/>
                    <a:pt x="35" y="84"/>
                    <a:pt x="36" y="84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6"/>
                    <a:pt x="56" y="3"/>
                    <a:pt x="5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6"/>
                    <a:pt x="4" y="60"/>
                    <a:pt x="4" y="63"/>
                  </a:cubicBezTo>
                  <a:cubicBezTo>
                    <a:pt x="4" y="250"/>
                    <a:pt x="4" y="250"/>
                    <a:pt x="4" y="250"/>
                  </a:cubicBezTo>
                  <a:cubicBezTo>
                    <a:pt x="4" y="252"/>
                    <a:pt x="3" y="254"/>
                    <a:pt x="2" y="256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30" y="181"/>
                    <a:pt x="30" y="99"/>
                    <a:pt x="32" y="91"/>
                  </a:cubicBezTo>
                  <a:close/>
                </a:path>
              </a:pathLst>
            </a:custGeom>
            <a:solidFill>
              <a:srgbClr val="FEE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20" name="Freeform 588">
              <a:extLst>
                <a:ext uri="{FF2B5EF4-FFF2-40B4-BE49-F238E27FC236}">
                  <a16:creationId xmlns:a16="http://schemas.microsoft.com/office/drawing/2014/main" id="{31F951C7-14C8-4355-AADA-4463613DBD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1344" y="3795970"/>
              <a:ext cx="28561" cy="124418"/>
            </a:xfrm>
            <a:custGeom>
              <a:avLst/>
              <a:gdLst>
                <a:gd name="T0" fmla="*/ 2147483647 w 61"/>
                <a:gd name="T1" fmla="*/ 2147483647 h 260"/>
                <a:gd name="T2" fmla="*/ 2147483647 w 61"/>
                <a:gd name="T3" fmla="*/ 2147483647 h 260"/>
                <a:gd name="T4" fmla="*/ 2147483647 w 61"/>
                <a:gd name="T5" fmla="*/ 2147483647 h 260"/>
                <a:gd name="T6" fmla="*/ 2147483647 w 61"/>
                <a:gd name="T7" fmla="*/ 2147483647 h 260"/>
                <a:gd name="T8" fmla="*/ 2147483647 w 61"/>
                <a:gd name="T9" fmla="*/ 2147483647 h 260"/>
                <a:gd name="T10" fmla="*/ 2147483647 w 61"/>
                <a:gd name="T11" fmla="*/ 2147483647 h 260"/>
                <a:gd name="T12" fmla="*/ 0 w 61"/>
                <a:gd name="T13" fmla="*/ 2147483647 h 260"/>
                <a:gd name="T14" fmla="*/ 0 w 61"/>
                <a:gd name="T15" fmla="*/ 2147483647 h 260"/>
                <a:gd name="T16" fmla="*/ 0 w 61"/>
                <a:gd name="T17" fmla="*/ 2147483647 h 260"/>
                <a:gd name="T18" fmla="*/ 0 w 61"/>
                <a:gd name="T19" fmla="*/ 2147483647 h 260"/>
                <a:gd name="T20" fmla="*/ 0 w 61"/>
                <a:gd name="T21" fmla="*/ 2147483647 h 260"/>
                <a:gd name="T22" fmla="*/ 0 w 61"/>
                <a:gd name="T23" fmla="*/ 2147483647 h 260"/>
                <a:gd name="T24" fmla="*/ 2147483647 w 61"/>
                <a:gd name="T25" fmla="*/ 2147483647 h 260"/>
                <a:gd name="T26" fmla="*/ 2147483647 w 61"/>
                <a:gd name="T27" fmla="*/ 2147483647 h 260"/>
                <a:gd name="T28" fmla="*/ 2147483647 w 61"/>
                <a:gd name="T29" fmla="*/ 2147483647 h 260"/>
                <a:gd name="T30" fmla="*/ 2147483647 w 61"/>
                <a:gd name="T31" fmla="*/ 2147483647 h 260"/>
                <a:gd name="T32" fmla="*/ 2147483647 w 61"/>
                <a:gd name="T33" fmla="*/ 2147483647 h 260"/>
                <a:gd name="T34" fmla="*/ 2147483647 w 61"/>
                <a:gd name="T35" fmla="*/ 2147483647 h 260"/>
                <a:gd name="T36" fmla="*/ 2147483647 w 61"/>
                <a:gd name="T37" fmla="*/ 2147483647 h 260"/>
                <a:gd name="T38" fmla="*/ 2147483647 w 61"/>
                <a:gd name="T39" fmla="*/ 2147483647 h 260"/>
                <a:gd name="T40" fmla="*/ 2147483647 w 61"/>
                <a:gd name="T41" fmla="*/ 2147483647 h 260"/>
                <a:gd name="T42" fmla="*/ 2147483647 w 61"/>
                <a:gd name="T43" fmla="*/ 2147483647 h 260"/>
                <a:gd name="T44" fmla="*/ 2147483647 w 61"/>
                <a:gd name="T45" fmla="*/ 2147483647 h 260"/>
                <a:gd name="T46" fmla="*/ 2147483647 w 61"/>
                <a:gd name="T47" fmla="*/ 2147483647 h 260"/>
                <a:gd name="T48" fmla="*/ 2147483647 w 61"/>
                <a:gd name="T49" fmla="*/ 2147483647 h 260"/>
                <a:gd name="T50" fmla="*/ 2147483647 w 61"/>
                <a:gd name="T51" fmla="*/ 2147483647 h 260"/>
                <a:gd name="T52" fmla="*/ 2147483647 w 61"/>
                <a:gd name="T53" fmla="*/ 2147483647 h 260"/>
                <a:gd name="T54" fmla="*/ 2147483647 w 61"/>
                <a:gd name="T55" fmla="*/ 2147483647 h 260"/>
                <a:gd name="T56" fmla="*/ 2147483647 w 61"/>
                <a:gd name="T57" fmla="*/ 2147483647 h 260"/>
                <a:gd name="T58" fmla="*/ 2147483647 w 61"/>
                <a:gd name="T59" fmla="*/ 2147483647 h 260"/>
                <a:gd name="T60" fmla="*/ 2147483647 w 61"/>
                <a:gd name="T61" fmla="*/ 2147483647 h 260"/>
                <a:gd name="T62" fmla="*/ 2147483647 w 61"/>
                <a:gd name="T63" fmla="*/ 2147483647 h 260"/>
                <a:gd name="T64" fmla="*/ 2147483647 w 61"/>
                <a:gd name="T65" fmla="*/ 2147483647 h 260"/>
                <a:gd name="T66" fmla="*/ 2147483647 w 61"/>
                <a:gd name="T67" fmla="*/ 2147483647 h 260"/>
                <a:gd name="T68" fmla="*/ 2147483647 w 61"/>
                <a:gd name="T69" fmla="*/ 2147483647 h 260"/>
                <a:gd name="T70" fmla="*/ 2147483647 w 61"/>
                <a:gd name="T71" fmla="*/ 2147483647 h 260"/>
                <a:gd name="T72" fmla="*/ 2147483647 w 61"/>
                <a:gd name="T73" fmla="*/ 2147483647 h 260"/>
                <a:gd name="T74" fmla="*/ 2147483647 w 61"/>
                <a:gd name="T75" fmla="*/ 2147483647 h 260"/>
                <a:gd name="T76" fmla="*/ 2147483647 w 61"/>
                <a:gd name="T77" fmla="*/ 2147483647 h 260"/>
                <a:gd name="T78" fmla="*/ 2147483647 w 61"/>
                <a:gd name="T79" fmla="*/ 2147483647 h 260"/>
                <a:gd name="T80" fmla="*/ 2147483647 w 61"/>
                <a:gd name="T81" fmla="*/ 2147483647 h 260"/>
                <a:gd name="T82" fmla="*/ 2147483647 w 61"/>
                <a:gd name="T83" fmla="*/ 2147483647 h 260"/>
                <a:gd name="T84" fmla="*/ 2147483647 w 61"/>
                <a:gd name="T85" fmla="*/ 2147483647 h 260"/>
                <a:gd name="T86" fmla="*/ 2147483647 w 61"/>
                <a:gd name="T87" fmla="*/ 2147483647 h 260"/>
                <a:gd name="T88" fmla="*/ 2147483647 w 61"/>
                <a:gd name="T89" fmla="*/ 2147483647 h 260"/>
                <a:gd name="T90" fmla="*/ 2147483647 w 61"/>
                <a:gd name="T91" fmla="*/ 2147483647 h 260"/>
                <a:gd name="T92" fmla="*/ 2147483647 w 61"/>
                <a:gd name="T93" fmla="*/ 2147483647 h 260"/>
                <a:gd name="T94" fmla="*/ 2147483647 w 61"/>
                <a:gd name="T95" fmla="*/ 2147483647 h 260"/>
                <a:gd name="T96" fmla="*/ 2147483647 w 61"/>
                <a:gd name="T97" fmla="*/ 2147483647 h 260"/>
                <a:gd name="T98" fmla="*/ 2147483647 w 61"/>
                <a:gd name="T99" fmla="*/ 2147483647 h 260"/>
                <a:gd name="T100" fmla="*/ 2147483647 w 61"/>
                <a:gd name="T101" fmla="*/ 2147483647 h 260"/>
                <a:gd name="T102" fmla="*/ 2147483647 w 61"/>
                <a:gd name="T103" fmla="*/ 2147483647 h 260"/>
                <a:gd name="T104" fmla="*/ 2147483647 w 61"/>
                <a:gd name="T105" fmla="*/ 2147483647 h 260"/>
                <a:gd name="T106" fmla="*/ 2147483647 w 61"/>
                <a:gd name="T107" fmla="*/ 2147483647 h 260"/>
                <a:gd name="T108" fmla="*/ 2147483647 w 61"/>
                <a:gd name="T109" fmla="*/ 2147483647 h 260"/>
                <a:gd name="T110" fmla="*/ 2147483647 w 61"/>
                <a:gd name="T111" fmla="*/ 2147483647 h 260"/>
                <a:gd name="T112" fmla="*/ 2147483647 w 61"/>
                <a:gd name="T113" fmla="*/ 2147483647 h 260"/>
                <a:gd name="T114" fmla="*/ 2147483647 w 61"/>
                <a:gd name="T115" fmla="*/ 2147483647 h 2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260"/>
                <a:gd name="T176" fmla="*/ 61 w 61"/>
                <a:gd name="T177" fmla="*/ 260 h 2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260">
                  <a:moveTo>
                    <a:pt x="3" y="260"/>
                  </a:moveTo>
                  <a:cubicBezTo>
                    <a:pt x="2" y="259"/>
                    <a:pt x="2" y="258"/>
                    <a:pt x="3" y="257"/>
                  </a:cubicBezTo>
                  <a:cubicBezTo>
                    <a:pt x="3" y="257"/>
                    <a:pt x="3" y="257"/>
                    <a:pt x="3" y="257"/>
                  </a:cubicBezTo>
                  <a:cubicBezTo>
                    <a:pt x="4" y="256"/>
                    <a:pt x="4" y="254"/>
                    <a:pt x="4" y="252"/>
                  </a:cubicBezTo>
                  <a:cubicBezTo>
                    <a:pt x="4" y="252"/>
                    <a:pt x="4" y="252"/>
                    <a:pt x="4" y="252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2"/>
                    <a:pt x="3" y="59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6"/>
                    <a:pt x="0" y="56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0"/>
                    <a:pt x="56" y="0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60" y="3"/>
                    <a:pt x="61" y="8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5"/>
                    <a:pt x="61" y="65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9" y="88"/>
                    <a:pt x="38" y="88"/>
                    <a:pt x="38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7" y="90"/>
                    <a:pt x="36" y="91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4" y="98"/>
                    <a:pt x="34" y="144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202"/>
                    <a:pt x="34" y="218"/>
                    <a:pt x="34" y="231"/>
                  </a:cubicBezTo>
                  <a:cubicBezTo>
                    <a:pt x="34" y="231"/>
                    <a:pt x="34" y="231"/>
                    <a:pt x="34" y="231"/>
                  </a:cubicBezTo>
                  <a:cubicBezTo>
                    <a:pt x="34" y="231"/>
                    <a:pt x="34" y="232"/>
                    <a:pt x="33" y="232"/>
                  </a:cubicBezTo>
                  <a:cubicBezTo>
                    <a:pt x="33" y="232"/>
                    <a:pt x="33" y="232"/>
                    <a:pt x="33" y="232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5" y="260"/>
                    <a:pt x="5" y="260"/>
                    <a:pt x="4" y="260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4" y="260"/>
                    <a:pt x="4" y="260"/>
                    <a:pt x="3" y="260"/>
                  </a:cubicBezTo>
                  <a:close/>
                  <a:moveTo>
                    <a:pt x="8" y="65"/>
                  </a:moveTo>
                  <a:cubicBezTo>
                    <a:pt x="8" y="252"/>
                    <a:pt x="8" y="252"/>
                    <a:pt x="8" y="252"/>
                  </a:cubicBezTo>
                  <a:cubicBezTo>
                    <a:pt x="8" y="252"/>
                    <a:pt x="8" y="252"/>
                    <a:pt x="8" y="252"/>
                  </a:cubicBezTo>
                  <a:cubicBezTo>
                    <a:pt x="8" y="252"/>
                    <a:pt x="8" y="252"/>
                    <a:pt x="8" y="252"/>
                  </a:cubicBezTo>
                  <a:cubicBezTo>
                    <a:pt x="30" y="230"/>
                    <a:pt x="30" y="230"/>
                    <a:pt x="30" y="230"/>
                  </a:cubicBezTo>
                  <a:cubicBezTo>
                    <a:pt x="30" y="217"/>
                    <a:pt x="30" y="202"/>
                    <a:pt x="30" y="186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44"/>
                    <a:pt x="30" y="99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0"/>
                    <a:pt x="33" y="88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5" y="86"/>
                    <a:pt x="36" y="85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9"/>
                    <a:pt x="57" y="7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7" y="58"/>
                    <a:pt x="8" y="62"/>
                    <a:pt x="8" y="65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21" name="Freeform 589">
              <a:extLst>
                <a:ext uri="{FF2B5EF4-FFF2-40B4-BE49-F238E27FC236}">
                  <a16:creationId xmlns:a16="http://schemas.microsoft.com/office/drawing/2014/main" id="{CC3EED85-95DF-44F8-AB5E-0E011D2B9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575" y="3797323"/>
              <a:ext cx="26568" cy="122389"/>
            </a:xfrm>
            <a:custGeom>
              <a:avLst/>
              <a:gdLst>
                <a:gd name="T0" fmla="*/ 2147483647 w 57"/>
                <a:gd name="T1" fmla="*/ 2147483647 h 256"/>
                <a:gd name="T2" fmla="*/ 2147483647 w 57"/>
                <a:gd name="T3" fmla="*/ 2147483647 h 256"/>
                <a:gd name="T4" fmla="*/ 2147483647 w 57"/>
                <a:gd name="T5" fmla="*/ 2147483647 h 256"/>
                <a:gd name="T6" fmla="*/ 2147483647 w 57"/>
                <a:gd name="T7" fmla="*/ 2147483647 h 256"/>
                <a:gd name="T8" fmla="*/ 2147483647 w 57"/>
                <a:gd name="T9" fmla="*/ 2147483647 h 256"/>
                <a:gd name="T10" fmla="*/ 2147483647 w 57"/>
                <a:gd name="T11" fmla="*/ 0 h 256"/>
                <a:gd name="T12" fmla="*/ 0 w 57"/>
                <a:gd name="T13" fmla="*/ 2147483647 h 256"/>
                <a:gd name="T14" fmla="*/ 2147483647 w 57"/>
                <a:gd name="T15" fmla="*/ 2147483647 h 256"/>
                <a:gd name="T16" fmla="*/ 2147483647 w 57"/>
                <a:gd name="T17" fmla="*/ 2147483647 h 256"/>
                <a:gd name="T18" fmla="*/ 2147483647 w 57"/>
                <a:gd name="T19" fmla="*/ 2147483647 h 256"/>
                <a:gd name="T20" fmla="*/ 2147483647 w 57"/>
                <a:gd name="T21" fmla="*/ 2147483647 h 256"/>
                <a:gd name="T22" fmla="*/ 2147483647 w 57"/>
                <a:gd name="T23" fmla="*/ 2147483647 h 2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"/>
                <a:gd name="T37" fmla="*/ 0 h 256"/>
                <a:gd name="T38" fmla="*/ 57 w 57"/>
                <a:gd name="T39" fmla="*/ 256 h 2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" h="256">
                  <a:moveTo>
                    <a:pt x="32" y="91"/>
                  </a:moveTo>
                  <a:cubicBezTo>
                    <a:pt x="32" y="88"/>
                    <a:pt x="33" y="87"/>
                    <a:pt x="34" y="86"/>
                  </a:cubicBezTo>
                  <a:cubicBezTo>
                    <a:pt x="35" y="85"/>
                    <a:pt x="35" y="84"/>
                    <a:pt x="36" y="84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6"/>
                    <a:pt x="56" y="3"/>
                    <a:pt x="5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6"/>
                    <a:pt x="4" y="60"/>
                    <a:pt x="4" y="63"/>
                  </a:cubicBezTo>
                  <a:cubicBezTo>
                    <a:pt x="4" y="250"/>
                    <a:pt x="4" y="250"/>
                    <a:pt x="4" y="250"/>
                  </a:cubicBezTo>
                  <a:cubicBezTo>
                    <a:pt x="4" y="252"/>
                    <a:pt x="4" y="254"/>
                    <a:pt x="3" y="256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30" y="181"/>
                    <a:pt x="30" y="99"/>
                    <a:pt x="32" y="91"/>
                  </a:cubicBezTo>
                  <a:close/>
                </a:path>
              </a:pathLst>
            </a:custGeom>
            <a:solidFill>
              <a:srgbClr val="FEE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22" name="Freeform 590">
              <a:extLst>
                <a:ext uri="{FF2B5EF4-FFF2-40B4-BE49-F238E27FC236}">
                  <a16:creationId xmlns:a16="http://schemas.microsoft.com/office/drawing/2014/main" id="{A12F16E0-8C02-4A11-8870-35AA014B78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8247" y="3795970"/>
              <a:ext cx="28561" cy="124418"/>
            </a:xfrm>
            <a:custGeom>
              <a:avLst/>
              <a:gdLst>
                <a:gd name="T0" fmla="*/ 2147483647 w 61"/>
                <a:gd name="T1" fmla="*/ 2147483647 h 260"/>
                <a:gd name="T2" fmla="*/ 2147483647 w 61"/>
                <a:gd name="T3" fmla="*/ 2147483647 h 260"/>
                <a:gd name="T4" fmla="*/ 2147483647 w 61"/>
                <a:gd name="T5" fmla="*/ 2147483647 h 260"/>
                <a:gd name="T6" fmla="*/ 2147483647 w 61"/>
                <a:gd name="T7" fmla="*/ 2147483647 h 260"/>
                <a:gd name="T8" fmla="*/ 2147483647 w 61"/>
                <a:gd name="T9" fmla="*/ 2147483647 h 260"/>
                <a:gd name="T10" fmla="*/ 2147483647 w 61"/>
                <a:gd name="T11" fmla="*/ 2147483647 h 260"/>
                <a:gd name="T12" fmla="*/ 0 w 61"/>
                <a:gd name="T13" fmla="*/ 2147483647 h 260"/>
                <a:gd name="T14" fmla="*/ 0 w 61"/>
                <a:gd name="T15" fmla="*/ 2147483647 h 260"/>
                <a:gd name="T16" fmla="*/ 0 w 61"/>
                <a:gd name="T17" fmla="*/ 2147483647 h 260"/>
                <a:gd name="T18" fmla="*/ 0 w 61"/>
                <a:gd name="T19" fmla="*/ 2147483647 h 260"/>
                <a:gd name="T20" fmla="*/ 0 w 61"/>
                <a:gd name="T21" fmla="*/ 2147483647 h 260"/>
                <a:gd name="T22" fmla="*/ 0 w 61"/>
                <a:gd name="T23" fmla="*/ 2147483647 h 260"/>
                <a:gd name="T24" fmla="*/ 2147483647 w 61"/>
                <a:gd name="T25" fmla="*/ 2147483647 h 260"/>
                <a:gd name="T26" fmla="*/ 2147483647 w 61"/>
                <a:gd name="T27" fmla="*/ 2147483647 h 260"/>
                <a:gd name="T28" fmla="*/ 2147483647 w 61"/>
                <a:gd name="T29" fmla="*/ 2147483647 h 260"/>
                <a:gd name="T30" fmla="*/ 2147483647 w 61"/>
                <a:gd name="T31" fmla="*/ 2147483647 h 260"/>
                <a:gd name="T32" fmla="*/ 2147483647 w 61"/>
                <a:gd name="T33" fmla="*/ 2147483647 h 260"/>
                <a:gd name="T34" fmla="*/ 2147483647 w 61"/>
                <a:gd name="T35" fmla="*/ 2147483647 h 260"/>
                <a:gd name="T36" fmla="*/ 2147483647 w 61"/>
                <a:gd name="T37" fmla="*/ 2147483647 h 260"/>
                <a:gd name="T38" fmla="*/ 2147483647 w 61"/>
                <a:gd name="T39" fmla="*/ 2147483647 h 260"/>
                <a:gd name="T40" fmla="*/ 2147483647 w 61"/>
                <a:gd name="T41" fmla="*/ 2147483647 h 260"/>
                <a:gd name="T42" fmla="*/ 2147483647 w 61"/>
                <a:gd name="T43" fmla="*/ 2147483647 h 260"/>
                <a:gd name="T44" fmla="*/ 2147483647 w 61"/>
                <a:gd name="T45" fmla="*/ 2147483647 h 260"/>
                <a:gd name="T46" fmla="*/ 2147483647 w 61"/>
                <a:gd name="T47" fmla="*/ 2147483647 h 260"/>
                <a:gd name="T48" fmla="*/ 2147483647 w 61"/>
                <a:gd name="T49" fmla="*/ 2147483647 h 260"/>
                <a:gd name="T50" fmla="*/ 2147483647 w 61"/>
                <a:gd name="T51" fmla="*/ 2147483647 h 260"/>
                <a:gd name="T52" fmla="*/ 2147483647 w 61"/>
                <a:gd name="T53" fmla="*/ 2147483647 h 260"/>
                <a:gd name="T54" fmla="*/ 2147483647 w 61"/>
                <a:gd name="T55" fmla="*/ 2147483647 h 260"/>
                <a:gd name="T56" fmla="*/ 2147483647 w 61"/>
                <a:gd name="T57" fmla="*/ 2147483647 h 260"/>
                <a:gd name="T58" fmla="*/ 2147483647 w 61"/>
                <a:gd name="T59" fmla="*/ 2147483647 h 260"/>
                <a:gd name="T60" fmla="*/ 2147483647 w 61"/>
                <a:gd name="T61" fmla="*/ 2147483647 h 260"/>
                <a:gd name="T62" fmla="*/ 2147483647 w 61"/>
                <a:gd name="T63" fmla="*/ 2147483647 h 260"/>
                <a:gd name="T64" fmla="*/ 2147483647 w 61"/>
                <a:gd name="T65" fmla="*/ 2147483647 h 260"/>
                <a:gd name="T66" fmla="*/ 2147483647 w 61"/>
                <a:gd name="T67" fmla="*/ 2147483647 h 260"/>
                <a:gd name="T68" fmla="*/ 2147483647 w 61"/>
                <a:gd name="T69" fmla="*/ 2147483647 h 260"/>
                <a:gd name="T70" fmla="*/ 2147483647 w 61"/>
                <a:gd name="T71" fmla="*/ 2147483647 h 260"/>
                <a:gd name="T72" fmla="*/ 2147483647 w 61"/>
                <a:gd name="T73" fmla="*/ 2147483647 h 260"/>
                <a:gd name="T74" fmla="*/ 2147483647 w 61"/>
                <a:gd name="T75" fmla="*/ 2147483647 h 260"/>
                <a:gd name="T76" fmla="*/ 2147483647 w 61"/>
                <a:gd name="T77" fmla="*/ 2147483647 h 260"/>
                <a:gd name="T78" fmla="*/ 2147483647 w 61"/>
                <a:gd name="T79" fmla="*/ 2147483647 h 260"/>
                <a:gd name="T80" fmla="*/ 2147483647 w 61"/>
                <a:gd name="T81" fmla="*/ 2147483647 h 260"/>
                <a:gd name="T82" fmla="*/ 2147483647 w 61"/>
                <a:gd name="T83" fmla="*/ 2147483647 h 260"/>
                <a:gd name="T84" fmla="*/ 2147483647 w 61"/>
                <a:gd name="T85" fmla="*/ 2147483647 h 260"/>
                <a:gd name="T86" fmla="*/ 2147483647 w 61"/>
                <a:gd name="T87" fmla="*/ 2147483647 h 260"/>
                <a:gd name="T88" fmla="*/ 2147483647 w 61"/>
                <a:gd name="T89" fmla="*/ 2147483647 h 260"/>
                <a:gd name="T90" fmla="*/ 2147483647 w 61"/>
                <a:gd name="T91" fmla="*/ 2147483647 h 260"/>
                <a:gd name="T92" fmla="*/ 2147483647 w 61"/>
                <a:gd name="T93" fmla="*/ 2147483647 h 260"/>
                <a:gd name="T94" fmla="*/ 2147483647 w 61"/>
                <a:gd name="T95" fmla="*/ 2147483647 h 260"/>
                <a:gd name="T96" fmla="*/ 2147483647 w 61"/>
                <a:gd name="T97" fmla="*/ 2147483647 h 260"/>
                <a:gd name="T98" fmla="*/ 2147483647 w 61"/>
                <a:gd name="T99" fmla="*/ 2147483647 h 260"/>
                <a:gd name="T100" fmla="*/ 2147483647 w 61"/>
                <a:gd name="T101" fmla="*/ 2147483647 h 260"/>
                <a:gd name="T102" fmla="*/ 2147483647 w 61"/>
                <a:gd name="T103" fmla="*/ 2147483647 h 260"/>
                <a:gd name="T104" fmla="*/ 2147483647 w 61"/>
                <a:gd name="T105" fmla="*/ 2147483647 h 260"/>
                <a:gd name="T106" fmla="*/ 2147483647 w 61"/>
                <a:gd name="T107" fmla="*/ 2147483647 h 260"/>
                <a:gd name="T108" fmla="*/ 2147483647 w 61"/>
                <a:gd name="T109" fmla="*/ 2147483647 h 260"/>
                <a:gd name="T110" fmla="*/ 2147483647 w 61"/>
                <a:gd name="T111" fmla="*/ 2147483647 h 260"/>
                <a:gd name="T112" fmla="*/ 2147483647 w 61"/>
                <a:gd name="T113" fmla="*/ 2147483647 h 260"/>
                <a:gd name="T114" fmla="*/ 2147483647 w 61"/>
                <a:gd name="T115" fmla="*/ 2147483647 h 2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260"/>
                <a:gd name="T176" fmla="*/ 61 w 61"/>
                <a:gd name="T177" fmla="*/ 260 h 2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260">
                  <a:moveTo>
                    <a:pt x="3" y="260"/>
                  </a:moveTo>
                  <a:cubicBezTo>
                    <a:pt x="3" y="259"/>
                    <a:pt x="2" y="258"/>
                    <a:pt x="3" y="257"/>
                  </a:cubicBezTo>
                  <a:cubicBezTo>
                    <a:pt x="3" y="257"/>
                    <a:pt x="3" y="257"/>
                    <a:pt x="3" y="257"/>
                  </a:cubicBezTo>
                  <a:cubicBezTo>
                    <a:pt x="4" y="256"/>
                    <a:pt x="4" y="254"/>
                    <a:pt x="4" y="252"/>
                  </a:cubicBezTo>
                  <a:cubicBezTo>
                    <a:pt x="4" y="252"/>
                    <a:pt x="4" y="252"/>
                    <a:pt x="4" y="252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2"/>
                    <a:pt x="3" y="59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6"/>
                    <a:pt x="0" y="56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0"/>
                    <a:pt x="56" y="0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60" y="4"/>
                    <a:pt x="61" y="8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5"/>
                    <a:pt x="61" y="65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9" y="88"/>
                    <a:pt x="38" y="88"/>
                    <a:pt x="38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7" y="90"/>
                    <a:pt x="36" y="91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4" y="98"/>
                    <a:pt x="34" y="144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202"/>
                    <a:pt x="34" y="218"/>
                    <a:pt x="34" y="231"/>
                  </a:cubicBezTo>
                  <a:cubicBezTo>
                    <a:pt x="34" y="231"/>
                    <a:pt x="34" y="231"/>
                    <a:pt x="34" y="231"/>
                  </a:cubicBezTo>
                  <a:cubicBezTo>
                    <a:pt x="34" y="231"/>
                    <a:pt x="34" y="232"/>
                    <a:pt x="33" y="232"/>
                  </a:cubicBezTo>
                  <a:cubicBezTo>
                    <a:pt x="33" y="232"/>
                    <a:pt x="33" y="232"/>
                    <a:pt x="33" y="232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0"/>
                    <a:pt x="5" y="260"/>
                    <a:pt x="5" y="260"/>
                  </a:cubicBezTo>
                  <a:cubicBezTo>
                    <a:pt x="5" y="260"/>
                    <a:pt x="5" y="260"/>
                    <a:pt x="5" y="260"/>
                  </a:cubicBezTo>
                  <a:cubicBezTo>
                    <a:pt x="4" y="260"/>
                    <a:pt x="4" y="260"/>
                    <a:pt x="3" y="260"/>
                  </a:cubicBezTo>
                  <a:close/>
                  <a:moveTo>
                    <a:pt x="8" y="65"/>
                  </a:moveTo>
                  <a:cubicBezTo>
                    <a:pt x="8" y="252"/>
                    <a:pt x="8" y="252"/>
                    <a:pt x="8" y="252"/>
                  </a:cubicBezTo>
                  <a:cubicBezTo>
                    <a:pt x="8" y="252"/>
                    <a:pt x="8" y="252"/>
                    <a:pt x="8" y="252"/>
                  </a:cubicBezTo>
                  <a:cubicBezTo>
                    <a:pt x="8" y="252"/>
                    <a:pt x="8" y="252"/>
                    <a:pt x="8" y="252"/>
                  </a:cubicBezTo>
                  <a:cubicBezTo>
                    <a:pt x="30" y="230"/>
                    <a:pt x="30" y="230"/>
                    <a:pt x="30" y="230"/>
                  </a:cubicBezTo>
                  <a:cubicBezTo>
                    <a:pt x="30" y="217"/>
                    <a:pt x="30" y="202"/>
                    <a:pt x="30" y="186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44"/>
                    <a:pt x="30" y="99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3" y="90"/>
                    <a:pt x="33" y="88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5" y="86"/>
                    <a:pt x="36" y="85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9"/>
                    <a:pt x="57" y="7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7" y="58"/>
                    <a:pt x="8" y="62"/>
                    <a:pt x="8" y="65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23" name="Freeform 591">
              <a:extLst>
                <a:ext uri="{FF2B5EF4-FFF2-40B4-BE49-F238E27FC236}">
                  <a16:creationId xmlns:a16="http://schemas.microsoft.com/office/drawing/2014/main" id="{628E9139-F0B4-41FE-9E3A-9CF361D35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659" y="3965016"/>
              <a:ext cx="3986" cy="3381"/>
            </a:xfrm>
            <a:custGeom>
              <a:avLst/>
              <a:gdLst>
                <a:gd name="T0" fmla="*/ 0 w 8"/>
                <a:gd name="T1" fmla="*/ 2147483647 h 7"/>
                <a:gd name="T2" fmla="*/ 2147483647 w 8"/>
                <a:gd name="T3" fmla="*/ 0 h 7"/>
                <a:gd name="T4" fmla="*/ 0 w 8"/>
                <a:gd name="T5" fmla="*/ 2147483647 h 7"/>
                <a:gd name="T6" fmla="*/ 0 w 8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0" y="7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1" y="3"/>
                    <a:pt x="0" y="4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EF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24" name="Freeform 592">
              <a:extLst>
                <a:ext uri="{FF2B5EF4-FFF2-40B4-BE49-F238E27FC236}">
                  <a16:creationId xmlns:a16="http://schemas.microsoft.com/office/drawing/2014/main" id="{56850152-19D9-4D83-B28B-7A43DAE83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4331" y="3962986"/>
              <a:ext cx="6642" cy="6762"/>
            </a:xfrm>
            <a:custGeom>
              <a:avLst/>
              <a:gdLst>
                <a:gd name="T0" fmla="*/ 2147483647 w 14"/>
                <a:gd name="T1" fmla="*/ 2147483647 h 14"/>
                <a:gd name="T2" fmla="*/ 0 w 14"/>
                <a:gd name="T3" fmla="*/ 2147483647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2147483647 w 14"/>
                <a:gd name="T17" fmla="*/ 2147483647 h 14"/>
                <a:gd name="T18" fmla="*/ 2147483647 w 14"/>
                <a:gd name="T19" fmla="*/ 2147483647 h 14"/>
                <a:gd name="T20" fmla="*/ 2147483647 w 14"/>
                <a:gd name="T21" fmla="*/ 2147483647 h 14"/>
                <a:gd name="T22" fmla="*/ 2147483647 w 14"/>
                <a:gd name="T23" fmla="*/ 2147483647 h 14"/>
                <a:gd name="T24" fmla="*/ 2147483647 w 14"/>
                <a:gd name="T25" fmla="*/ 2147483647 h 14"/>
                <a:gd name="T26" fmla="*/ 2147483647 w 14"/>
                <a:gd name="T27" fmla="*/ 2147483647 h 14"/>
                <a:gd name="T28" fmla="*/ 2147483647 w 14"/>
                <a:gd name="T29" fmla="*/ 2147483647 h 14"/>
                <a:gd name="T30" fmla="*/ 2147483647 w 14"/>
                <a:gd name="T31" fmla="*/ 2147483647 h 14"/>
                <a:gd name="T32" fmla="*/ 2147483647 w 14"/>
                <a:gd name="T33" fmla="*/ 2147483647 h 14"/>
                <a:gd name="T34" fmla="*/ 2147483647 w 14"/>
                <a:gd name="T35" fmla="*/ 2147483647 h 14"/>
                <a:gd name="T36" fmla="*/ 2147483647 w 14"/>
                <a:gd name="T37" fmla="*/ 2147483647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4"/>
                <a:gd name="T59" fmla="*/ 14 w 14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4">
                  <a:moveTo>
                    <a:pt x="2" y="14"/>
                  </a:moveTo>
                  <a:cubicBezTo>
                    <a:pt x="1" y="14"/>
                    <a:pt x="0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4"/>
                    <a:pt x="6" y="3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2" y="0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3"/>
                    <a:pt x="14" y="5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</a:path>
              </a:pathLst>
            </a:custGeom>
            <a:solidFill>
              <a:srgbClr val="F4A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25" name="Freeform 593">
              <a:extLst>
                <a:ext uri="{FF2B5EF4-FFF2-40B4-BE49-F238E27FC236}">
                  <a16:creationId xmlns:a16="http://schemas.microsoft.com/office/drawing/2014/main" id="{54C6E0F6-8308-4583-9450-9B123C7F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278" y="3810847"/>
              <a:ext cx="84353" cy="26371"/>
            </a:xfrm>
            <a:custGeom>
              <a:avLst/>
              <a:gdLst>
                <a:gd name="T0" fmla="*/ 2147483647 w 179"/>
                <a:gd name="T1" fmla="*/ 0 h 56"/>
                <a:gd name="T2" fmla="*/ 2147483647 w 179"/>
                <a:gd name="T3" fmla="*/ 2147483647 h 56"/>
                <a:gd name="T4" fmla="*/ 2147483647 w 179"/>
                <a:gd name="T5" fmla="*/ 2147483647 h 56"/>
                <a:gd name="T6" fmla="*/ 2147483647 w 179"/>
                <a:gd name="T7" fmla="*/ 2147483647 h 56"/>
                <a:gd name="T8" fmla="*/ 0 w 179"/>
                <a:gd name="T9" fmla="*/ 2147483647 h 56"/>
                <a:gd name="T10" fmla="*/ 2147483647 w 179"/>
                <a:gd name="T11" fmla="*/ 2147483647 h 56"/>
                <a:gd name="T12" fmla="*/ 2147483647 w 179"/>
                <a:gd name="T13" fmla="*/ 2147483647 h 56"/>
                <a:gd name="T14" fmla="*/ 2147483647 w 179"/>
                <a:gd name="T15" fmla="*/ 2147483647 h 56"/>
                <a:gd name="T16" fmla="*/ 2147483647 w 179"/>
                <a:gd name="T17" fmla="*/ 2147483647 h 56"/>
                <a:gd name="T18" fmla="*/ 2147483647 w 179"/>
                <a:gd name="T19" fmla="*/ 2147483647 h 56"/>
                <a:gd name="T20" fmla="*/ 2147483647 w 179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"/>
                <a:gd name="T34" fmla="*/ 0 h 56"/>
                <a:gd name="T35" fmla="*/ 179 w 179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" h="56">
                  <a:moveTo>
                    <a:pt x="61" y="0"/>
                  </a:moveTo>
                  <a:cubicBezTo>
                    <a:pt x="59" y="1"/>
                    <a:pt x="56" y="0"/>
                    <a:pt x="53" y="2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" y="54"/>
                    <a:pt x="6" y="54"/>
                    <a:pt x="7" y="54"/>
                  </a:cubicBezTo>
                  <a:cubicBezTo>
                    <a:pt x="8" y="54"/>
                    <a:pt x="13" y="54"/>
                    <a:pt x="21" y="53"/>
                  </a:cubicBezTo>
                  <a:cubicBezTo>
                    <a:pt x="28" y="53"/>
                    <a:pt x="38" y="53"/>
                    <a:pt x="48" y="53"/>
                  </a:cubicBezTo>
                  <a:cubicBezTo>
                    <a:pt x="81" y="53"/>
                    <a:pt x="123" y="54"/>
                    <a:pt x="126" y="55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4" y="0"/>
                    <a:pt x="63" y="0"/>
                    <a:pt x="61" y="0"/>
                  </a:cubicBezTo>
                  <a:close/>
                </a:path>
              </a:pathLst>
            </a:custGeom>
            <a:solidFill>
              <a:srgbClr val="FEF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26" name="Freeform 594">
              <a:extLst>
                <a:ext uri="{FF2B5EF4-FFF2-40B4-BE49-F238E27FC236}">
                  <a16:creationId xmlns:a16="http://schemas.microsoft.com/office/drawing/2014/main" id="{D573BFD7-33B3-439B-A1EC-F81C735DE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660" y="3908217"/>
              <a:ext cx="30553" cy="2840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0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0 w 66"/>
                <a:gd name="T9" fmla="*/ 2147483647 h 60"/>
                <a:gd name="T10" fmla="*/ 0 w 66"/>
                <a:gd name="T11" fmla="*/ 2147483647 h 60"/>
                <a:gd name="T12" fmla="*/ 2147483647 w 66"/>
                <a:gd name="T13" fmla="*/ 2147483647 h 60"/>
                <a:gd name="T14" fmla="*/ 2147483647 w 66"/>
                <a:gd name="T15" fmla="*/ 2147483647 h 60"/>
                <a:gd name="T16" fmla="*/ 2147483647 w 66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60"/>
                <a:gd name="T29" fmla="*/ 66 w 6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60">
                  <a:moveTo>
                    <a:pt x="53" y="2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5"/>
                    <a:pt x="9" y="4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9" y="57"/>
                    <a:pt x="12" y="60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3"/>
                    <a:pt x="53" y="2"/>
                    <a:pt x="53" y="2"/>
                  </a:cubicBez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27" name="Freeform 595">
              <a:extLst>
                <a:ext uri="{FF2B5EF4-FFF2-40B4-BE49-F238E27FC236}">
                  <a16:creationId xmlns:a16="http://schemas.microsoft.com/office/drawing/2014/main" id="{054C6081-5E01-49BC-9FE9-38EB9D152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659" y="3929855"/>
              <a:ext cx="3986" cy="4057"/>
            </a:xfrm>
            <a:custGeom>
              <a:avLst/>
              <a:gdLst>
                <a:gd name="T0" fmla="*/ 0 w 9"/>
                <a:gd name="T1" fmla="*/ 2147483647 h 9"/>
                <a:gd name="T2" fmla="*/ 0 w 9"/>
                <a:gd name="T3" fmla="*/ 2147483647 h 9"/>
                <a:gd name="T4" fmla="*/ 2147483647 w 9"/>
                <a:gd name="T5" fmla="*/ 0 h 9"/>
                <a:gd name="T6" fmla="*/ 0 w 9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9"/>
                <a:gd name="T14" fmla="*/ 9 w 9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9">
                  <a:moveTo>
                    <a:pt x="0" y="3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FEF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28" name="Freeform 596">
              <a:extLst>
                <a:ext uri="{FF2B5EF4-FFF2-40B4-BE49-F238E27FC236}">
                  <a16:creationId xmlns:a16="http://schemas.microsoft.com/office/drawing/2014/main" id="{4F46F750-102C-4528-BAD1-6A67BAEE0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31" y="3928501"/>
              <a:ext cx="6642" cy="6762"/>
            </a:xfrm>
            <a:custGeom>
              <a:avLst/>
              <a:gdLst>
                <a:gd name="T0" fmla="*/ 2147483647 w 15"/>
                <a:gd name="T1" fmla="*/ 2147483647 h 15"/>
                <a:gd name="T2" fmla="*/ 0 w 15"/>
                <a:gd name="T3" fmla="*/ 2147483647 h 15"/>
                <a:gd name="T4" fmla="*/ 0 w 15"/>
                <a:gd name="T5" fmla="*/ 2147483647 h 15"/>
                <a:gd name="T6" fmla="*/ 0 w 15"/>
                <a:gd name="T7" fmla="*/ 2147483647 h 15"/>
                <a:gd name="T8" fmla="*/ 0 w 15"/>
                <a:gd name="T9" fmla="*/ 2147483647 h 15"/>
                <a:gd name="T10" fmla="*/ 0 w 15"/>
                <a:gd name="T11" fmla="*/ 2147483647 h 15"/>
                <a:gd name="T12" fmla="*/ 2147483647 w 15"/>
                <a:gd name="T13" fmla="*/ 2147483647 h 15"/>
                <a:gd name="T14" fmla="*/ 2147483647 w 15"/>
                <a:gd name="T15" fmla="*/ 2147483647 h 15"/>
                <a:gd name="T16" fmla="*/ 2147483647 w 15"/>
                <a:gd name="T17" fmla="*/ 2147483647 h 15"/>
                <a:gd name="T18" fmla="*/ 2147483647 w 15"/>
                <a:gd name="T19" fmla="*/ 2147483647 h 15"/>
                <a:gd name="T20" fmla="*/ 2147483647 w 15"/>
                <a:gd name="T21" fmla="*/ 2147483647 h 15"/>
                <a:gd name="T22" fmla="*/ 2147483647 w 15"/>
                <a:gd name="T23" fmla="*/ 2147483647 h 15"/>
                <a:gd name="T24" fmla="*/ 2147483647 w 15"/>
                <a:gd name="T25" fmla="*/ 2147483647 h 15"/>
                <a:gd name="T26" fmla="*/ 2147483647 w 15"/>
                <a:gd name="T27" fmla="*/ 2147483647 h 15"/>
                <a:gd name="T28" fmla="*/ 2147483647 w 15"/>
                <a:gd name="T29" fmla="*/ 2147483647 h 15"/>
                <a:gd name="T30" fmla="*/ 2147483647 w 15"/>
                <a:gd name="T31" fmla="*/ 2147483647 h 15"/>
                <a:gd name="T32" fmla="*/ 2147483647 w 15"/>
                <a:gd name="T33" fmla="*/ 2147483647 h 15"/>
                <a:gd name="T34" fmla="*/ 2147483647 w 15"/>
                <a:gd name="T35" fmla="*/ 2147483647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5"/>
                <a:gd name="T56" fmla="*/ 15 w 15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5">
                  <a:moveTo>
                    <a:pt x="2" y="15"/>
                  </a:moveTo>
                  <a:cubicBezTo>
                    <a:pt x="0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2"/>
                    <a:pt x="15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</a:path>
              </a:pathLst>
            </a:custGeom>
            <a:solidFill>
              <a:srgbClr val="F4A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29" name="Freeform 597">
              <a:extLst>
                <a:ext uri="{FF2B5EF4-FFF2-40B4-BE49-F238E27FC236}">
                  <a16:creationId xmlns:a16="http://schemas.microsoft.com/office/drawing/2014/main" id="{7EE3122E-0059-4BC3-B9A0-665FFD8F0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310" y="3911597"/>
              <a:ext cx="27896" cy="53419"/>
            </a:xfrm>
            <a:custGeom>
              <a:avLst/>
              <a:gdLst>
                <a:gd name="T0" fmla="*/ 2147483647 w 59"/>
                <a:gd name="T1" fmla="*/ 0 h 111"/>
                <a:gd name="T2" fmla="*/ 2147483647 w 59"/>
                <a:gd name="T3" fmla="*/ 0 h 111"/>
                <a:gd name="T4" fmla="*/ 2147483647 w 59"/>
                <a:gd name="T5" fmla="*/ 2147483647 h 111"/>
                <a:gd name="T6" fmla="*/ 2147483647 w 59"/>
                <a:gd name="T7" fmla="*/ 2147483647 h 111"/>
                <a:gd name="T8" fmla="*/ 2147483647 w 59"/>
                <a:gd name="T9" fmla="*/ 2147483647 h 111"/>
                <a:gd name="T10" fmla="*/ 2147483647 w 59"/>
                <a:gd name="T11" fmla="*/ 2147483647 h 111"/>
                <a:gd name="T12" fmla="*/ 0 w 59"/>
                <a:gd name="T13" fmla="*/ 2147483647 h 111"/>
                <a:gd name="T14" fmla="*/ 2147483647 w 59"/>
                <a:gd name="T15" fmla="*/ 2147483647 h 111"/>
                <a:gd name="T16" fmla="*/ 2147483647 w 59"/>
                <a:gd name="T17" fmla="*/ 2147483647 h 111"/>
                <a:gd name="T18" fmla="*/ 2147483647 w 59"/>
                <a:gd name="T19" fmla="*/ 2147483647 h 111"/>
                <a:gd name="T20" fmla="*/ 2147483647 w 59"/>
                <a:gd name="T21" fmla="*/ 2147483647 h 111"/>
                <a:gd name="T22" fmla="*/ 2147483647 w 59"/>
                <a:gd name="T23" fmla="*/ 2147483647 h 111"/>
                <a:gd name="T24" fmla="*/ 2147483647 w 59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111"/>
                <a:gd name="T41" fmla="*/ 59 w 59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111"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3" y="53"/>
                    <a:pt x="3" y="54"/>
                  </a:cubicBezTo>
                  <a:cubicBezTo>
                    <a:pt x="4" y="55"/>
                    <a:pt x="4" y="60"/>
                    <a:pt x="5" y="66"/>
                  </a:cubicBezTo>
                  <a:cubicBezTo>
                    <a:pt x="6" y="78"/>
                    <a:pt x="5" y="93"/>
                    <a:pt x="4" y="102"/>
                  </a:cubicBezTo>
                  <a:cubicBezTo>
                    <a:pt x="3" y="106"/>
                    <a:pt x="2" y="109"/>
                    <a:pt x="0" y="111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5" y="56"/>
                    <a:pt x="57" y="53"/>
                    <a:pt x="57" y="48"/>
                  </a:cubicBezTo>
                  <a:cubicBezTo>
                    <a:pt x="59" y="35"/>
                    <a:pt x="59" y="4"/>
                    <a:pt x="56" y="0"/>
                  </a:cubicBezTo>
                  <a:close/>
                </a:path>
              </a:pathLst>
            </a:cu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30" name="Freeform 598">
              <a:extLst>
                <a:ext uri="{FF2B5EF4-FFF2-40B4-BE49-F238E27FC236}">
                  <a16:creationId xmlns:a16="http://schemas.microsoft.com/office/drawing/2014/main" id="{80E25E17-ED9B-4551-9BA8-E81E8984B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645" y="3871026"/>
              <a:ext cx="27896" cy="58152"/>
            </a:xfrm>
            <a:custGeom>
              <a:avLst/>
              <a:gdLst>
                <a:gd name="T0" fmla="*/ 2147483647 w 59"/>
                <a:gd name="T1" fmla="*/ 2147483647 h 122"/>
                <a:gd name="T2" fmla="*/ 2147483647 w 59"/>
                <a:gd name="T3" fmla="*/ 0 h 122"/>
                <a:gd name="T4" fmla="*/ 0 w 59"/>
                <a:gd name="T5" fmla="*/ 2147483647 h 122"/>
                <a:gd name="T6" fmla="*/ 2147483647 w 59"/>
                <a:gd name="T7" fmla="*/ 2147483647 h 122"/>
                <a:gd name="T8" fmla="*/ 2147483647 w 59"/>
                <a:gd name="T9" fmla="*/ 2147483647 h 122"/>
                <a:gd name="T10" fmla="*/ 2147483647 w 59"/>
                <a:gd name="T11" fmla="*/ 2147483647 h 122"/>
                <a:gd name="T12" fmla="*/ 2147483647 w 59"/>
                <a:gd name="T13" fmla="*/ 2147483647 h 122"/>
                <a:gd name="T14" fmla="*/ 2147483647 w 59"/>
                <a:gd name="T15" fmla="*/ 2147483647 h 122"/>
                <a:gd name="T16" fmla="*/ 2147483647 w 59"/>
                <a:gd name="T17" fmla="*/ 2147483647 h 122"/>
                <a:gd name="T18" fmla="*/ 2147483647 w 59"/>
                <a:gd name="T19" fmla="*/ 2147483647 h 122"/>
                <a:gd name="T20" fmla="*/ 2147483647 w 59"/>
                <a:gd name="T21" fmla="*/ 2147483647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122"/>
                <a:gd name="T35" fmla="*/ 59 w 59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122">
                  <a:moveTo>
                    <a:pt x="54" y="9"/>
                  </a:moveTo>
                  <a:cubicBezTo>
                    <a:pt x="54" y="6"/>
                    <a:pt x="54" y="3"/>
                    <a:pt x="53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1" y="60"/>
                    <a:pt x="1" y="62"/>
                  </a:cubicBezTo>
                  <a:cubicBezTo>
                    <a:pt x="2" y="77"/>
                    <a:pt x="6" y="108"/>
                    <a:pt x="3" y="118"/>
                  </a:cubicBezTo>
                  <a:cubicBezTo>
                    <a:pt x="2" y="120"/>
                    <a:pt x="2" y="121"/>
                    <a:pt x="1" y="12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5" y="67"/>
                    <a:pt x="56" y="66"/>
                    <a:pt x="56" y="65"/>
                  </a:cubicBezTo>
                  <a:cubicBezTo>
                    <a:pt x="59" y="55"/>
                    <a:pt x="56" y="23"/>
                    <a:pt x="54" y="9"/>
                  </a:cubicBezTo>
                  <a:close/>
                </a:path>
              </a:pathLst>
            </a:cu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31" name="Freeform 599">
              <a:extLst>
                <a:ext uri="{FF2B5EF4-FFF2-40B4-BE49-F238E27FC236}">
                  <a16:creationId xmlns:a16="http://schemas.microsoft.com/office/drawing/2014/main" id="{AD9279A8-FE08-4DDB-BCC8-CB829D887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660" y="3942702"/>
              <a:ext cx="25240" cy="29752"/>
            </a:xfrm>
            <a:custGeom>
              <a:avLst/>
              <a:gdLst>
                <a:gd name="T0" fmla="*/ 2147483647 w 54"/>
                <a:gd name="T1" fmla="*/ 2147483647 h 62"/>
                <a:gd name="T2" fmla="*/ 2147483647 w 54"/>
                <a:gd name="T3" fmla="*/ 0 h 62"/>
                <a:gd name="T4" fmla="*/ 2147483647 w 54"/>
                <a:gd name="T5" fmla="*/ 2147483647 h 62"/>
                <a:gd name="T6" fmla="*/ 2147483647 w 54"/>
                <a:gd name="T7" fmla="*/ 2147483647 h 62"/>
                <a:gd name="T8" fmla="*/ 2147483647 w 54"/>
                <a:gd name="T9" fmla="*/ 2147483647 h 62"/>
                <a:gd name="T10" fmla="*/ 0 w 54"/>
                <a:gd name="T11" fmla="*/ 2147483647 h 62"/>
                <a:gd name="T12" fmla="*/ 2147483647 w 54"/>
                <a:gd name="T13" fmla="*/ 2147483647 h 62"/>
                <a:gd name="T14" fmla="*/ 2147483647 w 54"/>
                <a:gd name="T15" fmla="*/ 2147483647 h 62"/>
                <a:gd name="T16" fmla="*/ 2147483647 w 54"/>
                <a:gd name="T17" fmla="*/ 2147483647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62"/>
                <a:gd name="T29" fmla="*/ 54 w 54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62">
                  <a:moveTo>
                    <a:pt x="54" y="9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5"/>
                    <a:pt x="9" y="45"/>
                    <a:pt x="8" y="4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32" name="Freeform 600">
              <a:extLst>
                <a:ext uri="{FF2B5EF4-FFF2-40B4-BE49-F238E27FC236}">
                  <a16:creationId xmlns:a16="http://schemas.microsoft.com/office/drawing/2014/main" id="{F431C78B-B031-46F1-8B41-A67597EC61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7949" y="3809494"/>
              <a:ext cx="111586" cy="166340"/>
            </a:xfrm>
            <a:custGeom>
              <a:avLst/>
              <a:gdLst>
                <a:gd name="T0" fmla="*/ 2147483647 w 237"/>
                <a:gd name="T1" fmla="*/ 2147483647 h 348"/>
                <a:gd name="T2" fmla="*/ 2147483647 w 237"/>
                <a:gd name="T3" fmla="*/ 2147483647 h 348"/>
                <a:gd name="T4" fmla="*/ 2147483647 w 237"/>
                <a:gd name="T5" fmla="*/ 2147483647 h 348"/>
                <a:gd name="T6" fmla="*/ 2147483647 w 237"/>
                <a:gd name="T7" fmla="*/ 2147483647 h 348"/>
                <a:gd name="T8" fmla="*/ 2147483647 w 237"/>
                <a:gd name="T9" fmla="*/ 2147483647 h 348"/>
                <a:gd name="T10" fmla="*/ 2147483647 w 237"/>
                <a:gd name="T11" fmla="*/ 2147483647 h 348"/>
                <a:gd name="T12" fmla="*/ 2147483647 w 237"/>
                <a:gd name="T13" fmla="*/ 2147483647 h 348"/>
                <a:gd name="T14" fmla="*/ 2147483647 w 237"/>
                <a:gd name="T15" fmla="*/ 2147483647 h 348"/>
                <a:gd name="T16" fmla="*/ 2147483647 w 237"/>
                <a:gd name="T17" fmla="*/ 2147483647 h 348"/>
                <a:gd name="T18" fmla="*/ 2147483647 w 237"/>
                <a:gd name="T19" fmla="*/ 2147483647 h 348"/>
                <a:gd name="T20" fmla="*/ 2147483647 w 237"/>
                <a:gd name="T21" fmla="*/ 2147483647 h 348"/>
                <a:gd name="T22" fmla="*/ 2147483647 w 237"/>
                <a:gd name="T23" fmla="*/ 2147483647 h 348"/>
                <a:gd name="T24" fmla="*/ 2147483647 w 237"/>
                <a:gd name="T25" fmla="*/ 2147483647 h 348"/>
                <a:gd name="T26" fmla="*/ 2147483647 w 237"/>
                <a:gd name="T27" fmla="*/ 2147483647 h 348"/>
                <a:gd name="T28" fmla="*/ 2147483647 w 237"/>
                <a:gd name="T29" fmla="*/ 2147483647 h 348"/>
                <a:gd name="T30" fmla="*/ 2147483647 w 237"/>
                <a:gd name="T31" fmla="*/ 2147483647 h 348"/>
                <a:gd name="T32" fmla="*/ 2147483647 w 237"/>
                <a:gd name="T33" fmla="*/ 2147483647 h 348"/>
                <a:gd name="T34" fmla="*/ 2147483647 w 237"/>
                <a:gd name="T35" fmla="*/ 2147483647 h 348"/>
                <a:gd name="T36" fmla="*/ 2147483647 w 237"/>
                <a:gd name="T37" fmla="*/ 2147483647 h 348"/>
                <a:gd name="T38" fmla="*/ 2147483647 w 237"/>
                <a:gd name="T39" fmla="*/ 0 h 348"/>
                <a:gd name="T40" fmla="*/ 2147483647 w 237"/>
                <a:gd name="T41" fmla="*/ 0 h 348"/>
                <a:gd name="T42" fmla="*/ 2147483647 w 237"/>
                <a:gd name="T43" fmla="*/ 2147483647 h 348"/>
                <a:gd name="T44" fmla="*/ 2147483647 w 237"/>
                <a:gd name="T45" fmla="*/ 2147483647 h 348"/>
                <a:gd name="T46" fmla="*/ 2147483647 w 237"/>
                <a:gd name="T47" fmla="*/ 2147483647 h 348"/>
                <a:gd name="T48" fmla="*/ 2147483647 w 237"/>
                <a:gd name="T49" fmla="*/ 2147483647 h 348"/>
                <a:gd name="T50" fmla="*/ 2147483647 w 237"/>
                <a:gd name="T51" fmla="*/ 2147483647 h 348"/>
                <a:gd name="T52" fmla="*/ 2147483647 w 237"/>
                <a:gd name="T53" fmla="*/ 2147483647 h 348"/>
                <a:gd name="T54" fmla="*/ 2147483647 w 237"/>
                <a:gd name="T55" fmla="*/ 2147483647 h 348"/>
                <a:gd name="T56" fmla="*/ 2147483647 w 237"/>
                <a:gd name="T57" fmla="*/ 2147483647 h 348"/>
                <a:gd name="T58" fmla="*/ 2147483647 w 237"/>
                <a:gd name="T59" fmla="*/ 2147483647 h 348"/>
                <a:gd name="T60" fmla="*/ 2147483647 w 237"/>
                <a:gd name="T61" fmla="*/ 2147483647 h 348"/>
                <a:gd name="T62" fmla="*/ 2147483647 w 237"/>
                <a:gd name="T63" fmla="*/ 2147483647 h 348"/>
                <a:gd name="T64" fmla="*/ 2147483647 w 237"/>
                <a:gd name="T65" fmla="*/ 2147483647 h 348"/>
                <a:gd name="T66" fmla="*/ 2147483647 w 237"/>
                <a:gd name="T67" fmla="*/ 2147483647 h 348"/>
                <a:gd name="T68" fmla="*/ 2147483647 w 237"/>
                <a:gd name="T69" fmla="*/ 2147483647 h 348"/>
                <a:gd name="T70" fmla="*/ 2147483647 w 237"/>
                <a:gd name="T71" fmla="*/ 2147483647 h 348"/>
                <a:gd name="T72" fmla="*/ 2147483647 w 237"/>
                <a:gd name="T73" fmla="*/ 2147483647 h 348"/>
                <a:gd name="T74" fmla="*/ 2147483647 w 237"/>
                <a:gd name="T75" fmla="*/ 2147483647 h 348"/>
                <a:gd name="T76" fmla="*/ 2147483647 w 237"/>
                <a:gd name="T77" fmla="*/ 2147483647 h 348"/>
                <a:gd name="T78" fmla="*/ 2147483647 w 237"/>
                <a:gd name="T79" fmla="*/ 2147483647 h 348"/>
                <a:gd name="T80" fmla="*/ 2147483647 w 237"/>
                <a:gd name="T81" fmla="*/ 2147483647 h 348"/>
                <a:gd name="T82" fmla="*/ 2147483647 w 237"/>
                <a:gd name="T83" fmla="*/ 2147483647 h 348"/>
                <a:gd name="T84" fmla="*/ 2147483647 w 237"/>
                <a:gd name="T85" fmla="*/ 2147483647 h 348"/>
                <a:gd name="T86" fmla="*/ 2147483647 w 237"/>
                <a:gd name="T87" fmla="*/ 2147483647 h 348"/>
                <a:gd name="T88" fmla="*/ 2147483647 w 237"/>
                <a:gd name="T89" fmla="*/ 2147483647 h 348"/>
                <a:gd name="T90" fmla="*/ 2147483647 w 237"/>
                <a:gd name="T91" fmla="*/ 2147483647 h 348"/>
                <a:gd name="T92" fmla="*/ 2147483647 w 237"/>
                <a:gd name="T93" fmla="*/ 2147483647 h 348"/>
                <a:gd name="T94" fmla="*/ 2147483647 w 237"/>
                <a:gd name="T95" fmla="*/ 2147483647 h 348"/>
                <a:gd name="T96" fmla="*/ 2147483647 w 237"/>
                <a:gd name="T97" fmla="*/ 2147483647 h 348"/>
                <a:gd name="T98" fmla="*/ 2147483647 w 237"/>
                <a:gd name="T99" fmla="*/ 2147483647 h 348"/>
                <a:gd name="T100" fmla="*/ 2147483647 w 237"/>
                <a:gd name="T101" fmla="*/ 2147483647 h 348"/>
                <a:gd name="T102" fmla="*/ 2147483647 w 237"/>
                <a:gd name="T103" fmla="*/ 2147483647 h 348"/>
                <a:gd name="T104" fmla="*/ 2147483647 w 237"/>
                <a:gd name="T105" fmla="*/ 2147483647 h 348"/>
                <a:gd name="T106" fmla="*/ 2147483647 w 237"/>
                <a:gd name="T107" fmla="*/ 2147483647 h 348"/>
                <a:gd name="T108" fmla="*/ 2147483647 w 237"/>
                <a:gd name="T109" fmla="*/ 2147483647 h 348"/>
                <a:gd name="T110" fmla="*/ 2147483647 w 237"/>
                <a:gd name="T111" fmla="*/ 2147483647 h 348"/>
                <a:gd name="T112" fmla="*/ 2147483647 w 237"/>
                <a:gd name="T113" fmla="*/ 2147483647 h 348"/>
                <a:gd name="T114" fmla="*/ 2147483647 w 237"/>
                <a:gd name="T115" fmla="*/ 2147483647 h 348"/>
                <a:gd name="T116" fmla="*/ 2147483647 w 237"/>
                <a:gd name="T117" fmla="*/ 2147483647 h 3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348"/>
                <a:gd name="T179" fmla="*/ 237 w 237"/>
                <a:gd name="T180" fmla="*/ 348 h 3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348">
                  <a:moveTo>
                    <a:pt x="168" y="348"/>
                  </a:moveTo>
                  <a:cubicBezTo>
                    <a:pt x="167" y="348"/>
                    <a:pt x="166" y="347"/>
                    <a:pt x="165" y="346"/>
                  </a:cubicBezTo>
                  <a:cubicBezTo>
                    <a:pt x="165" y="346"/>
                    <a:pt x="165" y="346"/>
                    <a:pt x="165" y="346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32"/>
                    <a:pt x="162" y="331"/>
                    <a:pt x="163" y="331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71" y="323"/>
                    <a:pt x="171" y="323"/>
                    <a:pt x="171" y="323"/>
                  </a:cubicBezTo>
                  <a:cubicBezTo>
                    <a:pt x="172" y="322"/>
                    <a:pt x="172" y="322"/>
                    <a:pt x="172" y="321"/>
                  </a:cubicBezTo>
                  <a:cubicBezTo>
                    <a:pt x="172" y="321"/>
                    <a:pt x="172" y="321"/>
                    <a:pt x="172" y="321"/>
                  </a:cubicBezTo>
                  <a:cubicBezTo>
                    <a:pt x="175" y="319"/>
                    <a:pt x="175" y="319"/>
                    <a:pt x="175" y="319"/>
                  </a:cubicBezTo>
                  <a:cubicBezTo>
                    <a:pt x="175" y="318"/>
                    <a:pt x="176" y="317"/>
                    <a:pt x="176" y="315"/>
                  </a:cubicBezTo>
                  <a:cubicBezTo>
                    <a:pt x="176" y="315"/>
                    <a:pt x="176" y="315"/>
                    <a:pt x="176" y="315"/>
                  </a:cubicBezTo>
                  <a:cubicBezTo>
                    <a:pt x="177" y="310"/>
                    <a:pt x="177" y="301"/>
                    <a:pt x="177" y="293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7" y="289"/>
                    <a:pt x="177" y="284"/>
                    <a:pt x="177" y="280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77" y="275"/>
                    <a:pt x="176" y="270"/>
                    <a:pt x="175" y="269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68"/>
                    <a:pt x="172" y="267"/>
                    <a:pt x="169" y="266"/>
                  </a:cubicBezTo>
                  <a:cubicBezTo>
                    <a:pt x="169" y="266"/>
                    <a:pt x="169" y="266"/>
                    <a:pt x="169" y="266"/>
                  </a:cubicBezTo>
                  <a:cubicBezTo>
                    <a:pt x="167" y="266"/>
                    <a:pt x="164" y="266"/>
                    <a:pt x="164" y="266"/>
                  </a:cubicBezTo>
                  <a:cubicBezTo>
                    <a:pt x="164" y="266"/>
                    <a:pt x="164" y="266"/>
                    <a:pt x="164" y="266"/>
                  </a:cubicBezTo>
                  <a:cubicBezTo>
                    <a:pt x="163" y="265"/>
                    <a:pt x="162" y="264"/>
                    <a:pt x="162" y="263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2" y="261"/>
                    <a:pt x="162" y="261"/>
                    <a:pt x="162" y="261"/>
                  </a:cubicBezTo>
                  <a:cubicBezTo>
                    <a:pt x="162" y="260"/>
                    <a:pt x="162" y="259"/>
                    <a:pt x="163" y="259"/>
                  </a:cubicBezTo>
                  <a:cubicBezTo>
                    <a:pt x="163" y="259"/>
                    <a:pt x="163" y="259"/>
                    <a:pt x="163" y="259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2" y="250"/>
                    <a:pt x="172" y="250"/>
                    <a:pt x="172" y="250"/>
                  </a:cubicBezTo>
                  <a:cubicBezTo>
                    <a:pt x="172" y="249"/>
                    <a:pt x="172" y="249"/>
                    <a:pt x="173" y="249"/>
                  </a:cubicBezTo>
                  <a:cubicBezTo>
                    <a:pt x="173" y="249"/>
                    <a:pt x="173" y="249"/>
                    <a:pt x="173" y="249"/>
                  </a:cubicBezTo>
                  <a:cubicBezTo>
                    <a:pt x="173" y="248"/>
                    <a:pt x="174" y="247"/>
                    <a:pt x="174" y="246"/>
                  </a:cubicBezTo>
                  <a:cubicBezTo>
                    <a:pt x="174" y="246"/>
                    <a:pt x="174" y="246"/>
                    <a:pt x="174" y="246"/>
                  </a:cubicBezTo>
                  <a:cubicBezTo>
                    <a:pt x="175" y="244"/>
                    <a:pt x="175" y="240"/>
                    <a:pt x="175" y="234"/>
                  </a:cubicBezTo>
                  <a:cubicBezTo>
                    <a:pt x="175" y="234"/>
                    <a:pt x="175" y="234"/>
                    <a:pt x="175" y="234"/>
                  </a:cubicBezTo>
                  <a:cubicBezTo>
                    <a:pt x="175" y="221"/>
                    <a:pt x="173" y="202"/>
                    <a:pt x="172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89"/>
                    <a:pt x="171" y="186"/>
                    <a:pt x="171" y="183"/>
                  </a:cubicBezTo>
                  <a:cubicBezTo>
                    <a:pt x="171" y="183"/>
                    <a:pt x="171" y="183"/>
                    <a:pt x="171" y="183"/>
                  </a:cubicBezTo>
                  <a:cubicBezTo>
                    <a:pt x="167" y="167"/>
                    <a:pt x="157" y="138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1" y="92"/>
                    <a:pt x="135" y="76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0" y="63"/>
                    <a:pt x="128" y="61"/>
                    <a:pt x="128" y="60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7" y="60"/>
                    <a:pt x="127" y="60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5" y="60"/>
                    <a:pt x="123" y="60"/>
                    <a:pt x="121" y="60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16" y="60"/>
                    <a:pt x="110" y="60"/>
                    <a:pt x="103" y="60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89" y="59"/>
                    <a:pt x="71" y="59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2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1" y="59"/>
                    <a:pt x="31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17" y="60"/>
                    <a:pt x="12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8" y="60"/>
                    <a:pt x="6" y="60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2"/>
                    <a:pt x="2" y="62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59"/>
                    <a:pt x="0" y="58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0"/>
                    <a:pt x="62" y="1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0"/>
                    <a:pt x="65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4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6" y="0"/>
                    <a:pt x="97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33" y="0"/>
                    <a:pt x="160" y="0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9" y="1"/>
                    <a:pt x="182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87" y="3"/>
                    <a:pt x="188" y="6"/>
                    <a:pt x="190" y="11"/>
                  </a:cubicBezTo>
                  <a:cubicBezTo>
                    <a:pt x="190" y="11"/>
                    <a:pt x="190" y="11"/>
                    <a:pt x="190" y="11"/>
                  </a:cubicBezTo>
                  <a:cubicBezTo>
                    <a:pt x="194" y="20"/>
                    <a:pt x="200" y="36"/>
                    <a:pt x="207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16" y="83"/>
                    <a:pt x="226" y="111"/>
                    <a:pt x="230" y="129"/>
                  </a:cubicBezTo>
                  <a:cubicBezTo>
                    <a:pt x="230" y="129"/>
                    <a:pt x="230" y="129"/>
                    <a:pt x="230" y="129"/>
                  </a:cubicBezTo>
                  <a:cubicBezTo>
                    <a:pt x="231" y="132"/>
                    <a:pt x="231" y="135"/>
                    <a:pt x="231" y="137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48"/>
                    <a:pt x="234" y="167"/>
                    <a:pt x="234" y="181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4" y="187"/>
                    <a:pt x="234" y="191"/>
                    <a:pt x="233" y="195"/>
                  </a:cubicBezTo>
                  <a:cubicBezTo>
                    <a:pt x="233" y="195"/>
                    <a:pt x="233" y="195"/>
                    <a:pt x="233" y="195"/>
                  </a:cubicBezTo>
                  <a:cubicBezTo>
                    <a:pt x="232" y="196"/>
                    <a:pt x="232" y="198"/>
                    <a:pt x="230" y="199"/>
                  </a:cubicBezTo>
                  <a:cubicBezTo>
                    <a:pt x="230" y="199"/>
                    <a:pt x="230" y="199"/>
                    <a:pt x="230" y="199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223" y="207"/>
                    <a:pt x="223" y="207"/>
                    <a:pt x="223" y="207"/>
                  </a:cubicBezTo>
                  <a:cubicBezTo>
                    <a:pt x="226" y="208"/>
                    <a:pt x="230" y="209"/>
                    <a:pt x="233" y="212"/>
                  </a:cubicBezTo>
                  <a:cubicBezTo>
                    <a:pt x="233" y="212"/>
                    <a:pt x="233" y="212"/>
                    <a:pt x="233" y="212"/>
                  </a:cubicBezTo>
                  <a:cubicBezTo>
                    <a:pt x="233" y="212"/>
                    <a:pt x="233" y="212"/>
                    <a:pt x="234" y="212"/>
                  </a:cubicBezTo>
                  <a:cubicBezTo>
                    <a:pt x="234" y="212"/>
                    <a:pt x="234" y="212"/>
                    <a:pt x="234" y="212"/>
                  </a:cubicBezTo>
                  <a:cubicBezTo>
                    <a:pt x="231" y="214"/>
                    <a:pt x="231" y="214"/>
                    <a:pt x="231" y="214"/>
                  </a:cubicBezTo>
                  <a:cubicBezTo>
                    <a:pt x="234" y="212"/>
                    <a:pt x="234" y="212"/>
                    <a:pt x="234" y="212"/>
                  </a:cubicBezTo>
                  <a:cubicBezTo>
                    <a:pt x="235" y="215"/>
                    <a:pt x="235" y="218"/>
                    <a:pt x="236" y="223"/>
                  </a:cubicBezTo>
                  <a:cubicBezTo>
                    <a:pt x="236" y="223"/>
                    <a:pt x="236" y="223"/>
                    <a:pt x="236" y="223"/>
                  </a:cubicBezTo>
                  <a:cubicBezTo>
                    <a:pt x="236" y="228"/>
                    <a:pt x="237" y="234"/>
                    <a:pt x="237" y="240"/>
                  </a:cubicBezTo>
                  <a:cubicBezTo>
                    <a:pt x="237" y="240"/>
                    <a:pt x="237" y="240"/>
                    <a:pt x="237" y="240"/>
                  </a:cubicBezTo>
                  <a:cubicBezTo>
                    <a:pt x="237" y="248"/>
                    <a:pt x="236" y="257"/>
                    <a:pt x="235" y="263"/>
                  </a:cubicBezTo>
                  <a:cubicBezTo>
                    <a:pt x="235" y="263"/>
                    <a:pt x="235" y="263"/>
                    <a:pt x="235" y="263"/>
                  </a:cubicBezTo>
                  <a:cubicBezTo>
                    <a:pt x="234" y="268"/>
                    <a:pt x="233" y="271"/>
                    <a:pt x="230" y="274"/>
                  </a:cubicBezTo>
                  <a:cubicBezTo>
                    <a:pt x="230" y="274"/>
                    <a:pt x="230" y="274"/>
                    <a:pt x="230" y="274"/>
                  </a:cubicBezTo>
                  <a:cubicBezTo>
                    <a:pt x="229" y="276"/>
                    <a:pt x="229" y="276"/>
                    <a:pt x="229" y="276"/>
                  </a:cubicBezTo>
                  <a:cubicBezTo>
                    <a:pt x="222" y="283"/>
                    <a:pt x="222" y="283"/>
                    <a:pt x="222" y="283"/>
                  </a:cubicBezTo>
                  <a:cubicBezTo>
                    <a:pt x="222" y="288"/>
                    <a:pt x="222" y="288"/>
                    <a:pt x="222" y="288"/>
                  </a:cubicBezTo>
                  <a:cubicBezTo>
                    <a:pt x="222" y="288"/>
                    <a:pt x="222" y="288"/>
                    <a:pt x="222" y="288"/>
                  </a:cubicBezTo>
                  <a:cubicBezTo>
                    <a:pt x="222" y="289"/>
                    <a:pt x="222" y="290"/>
                    <a:pt x="221" y="290"/>
                  </a:cubicBezTo>
                  <a:cubicBezTo>
                    <a:pt x="221" y="290"/>
                    <a:pt x="221" y="290"/>
                    <a:pt x="221" y="290"/>
                  </a:cubicBezTo>
                  <a:cubicBezTo>
                    <a:pt x="171" y="347"/>
                    <a:pt x="171" y="347"/>
                    <a:pt x="171" y="347"/>
                  </a:cubicBezTo>
                  <a:cubicBezTo>
                    <a:pt x="170" y="348"/>
                    <a:pt x="169" y="348"/>
                    <a:pt x="168" y="348"/>
                  </a:cubicBezTo>
                  <a:cubicBezTo>
                    <a:pt x="168" y="348"/>
                    <a:pt x="168" y="348"/>
                    <a:pt x="168" y="348"/>
                  </a:cubicBezTo>
                  <a:cubicBezTo>
                    <a:pt x="168" y="348"/>
                    <a:pt x="168" y="348"/>
                    <a:pt x="168" y="348"/>
                  </a:cubicBezTo>
                  <a:close/>
                  <a:moveTo>
                    <a:pt x="180" y="265"/>
                  </a:moveTo>
                  <a:cubicBezTo>
                    <a:pt x="180" y="265"/>
                    <a:pt x="180" y="265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1" y="268"/>
                    <a:pt x="182" y="269"/>
                    <a:pt x="182" y="272"/>
                  </a:cubicBezTo>
                  <a:cubicBezTo>
                    <a:pt x="182" y="272"/>
                    <a:pt x="182" y="272"/>
                    <a:pt x="182" y="272"/>
                  </a:cubicBezTo>
                  <a:cubicBezTo>
                    <a:pt x="182" y="274"/>
                    <a:pt x="183" y="277"/>
                    <a:pt x="183" y="280"/>
                  </a:cubicBezTo>
                  <a:cubicBezTo>
                    <a:pt x="183" y="280"/>
                    <a:pt x="183" y="280"/>
                    <a:pt x="183" y="280"/>
                  </a:cubicBezTo>
                  <a:cubicBezTo>
                    <a:pt x="183" y="284"/>
                    <a:pt x="183" y="289"/>
                    <a:pt x="183" y="293"/>
                  </a:cubicBezTo>
                  <a:cubicBezTo>
                    <a:pt x="183" y="293"/>
                    <a:pt x="183" y="293"/>
                    <a:pt x="183" y="293"/>
                  </a:cubicBezTo>
                  <a:cubicBezTo>
                    <a:pt x="183" y="302"/>
                    <a:pt x="183" y="310"/>
                    <a:pt x="182" y="316"/>
                  </a:cubicBezTo>
                  <a:cubicBezTo>
                    <a:pt x="182" y="316"/>
                    <a:pt x="182" y="316"/>
                    <a:pt x="182" y="316"/>
                  </a:cubicBezTo>
                  <a:cubicBezTo>
                    <a:pt x="182" y="318"/>
                    <a:pt x="181" y="320"/>
                    <a:pt x="180" y="321"/>
                  </a:cubicBezTo>
                  <a:cubicBezTo>
                    <a:pt x="180" y="321"/>
                    <a:pt x="180" y="321"/>
                    <a:pt x="180" y="321"/>
                  </a:cubicBezTo>
                  <a:cubicBezTo>
                    <a:pt x="180" y="322"/>
                    <a:pt x="180" y="322"/>
                    <a:pt x="180" y="322"/>
                  </a:cubicBezTo>
                  <a:cubicBezTo>
                    <a:pt x="177" y="325"/>
                    <a:pt x="177" y="325"/>
                    <a:pt x="177" y="325"/>
                  </a:cubicBezTo>
                  <a:cubicBezTo>
                    <a:pt x="176" y="326"/>
                    <a:pt x="176" y="327"/>
                    <a:pt x="175" y="327"/>
                  </a:cubicBezTo>
                  <a:cubicBezTo>
                    <a:pt x="175" y="327"/>
                    <a:pt x="175" y="327"/>
                    <a:pt x="175" y="327"/>
                  </a:cubicBezTo>
                  <a:cubicBezTo>
                    <a:pt x="169" y="334"/>
                    <a:pt x="169" y="334"/>
                    <a:pt x="169" y="334"/>
                  </a:cubicBezTo>
                  <a:cubicBezTo>
                    <a:pt x="170" y="339"/>
                    <a:pt x="170" y="339"/>
                    <a:pt x="170" y="339"/>
                  </a:cubicBezTo>
                  <a:cubicBezTo>
                    <a:pt x="216" y="287"/>
                    <a:pt x="216" y="287"/>
                    <a:pt x="216" y="287"/>
                  </a:cubicBezTo>
                  <a:cubicBezTo>
                    <a:pt x="216" y="281"/>
                    <a:pt x="216" y="281"/>
                    <a:pt x="216" y="281"/>
                  </a:cubicBezTo>
                  <a:cubicBezTo>
                    <a:pt x="216" y="281"/>
                    <a:pt x="216" y="280"/>
                    <a:pt x="217" y="279"/>
                  </a:cubicBezTo>
                  <a:cubicBezTo>
                    <a:pt x="217" y="279"/>
                    <a:pt x="217" y="279"/>
                    <a:pt x="217" y="279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7" y="268"/>
                    <a:pt x="229" y="266"/>
                    <a:pt x="229" y="262"/>
                  </a:cubicBezTo>
                  <a:cubicBezTo>
                    <a:pt x="229" y="262"/>
                    <a:pt x="229" y="262"/>
                    <a:pt x="229" y="262"/>
                  </a:cubicBezTo>
                  <a:cubicBezTo>
                    <a:pt x="230" y="257"/>
                    <a:pt x="231" y="248"/>
                    <a:pt x="231" y="240"/>
                  </a:cubicBezTo>
                  <a:cubicBezTo>
                    <a:pt x="231" y="240"/>
                    <a:pt x="231" y="240"/>
                    <a:pt x="231" y="240"/>
                  </a:cubicBezTo>
                  <a:cubicBezTo>
                    <a:pt x="231" y="229"/>
                    <a:pt x="230" y="218"/>
                    <a:pt x="229" y="216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8" y="215"/>
                    <a:pt x="225" y="214"/>
                    <a:pt x="223" y="213"/>
                  </a:cubicBezTo>
                  <a:cubicBezTo>
                    <a:pt x="223" y="213"/>
                    <a:pt x="223" y="213"/>
                    <a:pt x="223" y="213"/>
                  </a:cubicBezTo>
                  <a:cubicBezTo>
                    <a:pt x="220" y="212"/>
                    <a:pt x="218" y="212"/>
                    <a:pt x="218" y="212"/>
                  </a:cubicBezTo>
                  <a:cubicBezTo>
                    <a:pt x="218" y="212"/>
                    <a:pt x="218" y="212"/>
                    <a:pt x="218" y="212"/>
                  </a:cubicBezTo>
                  <a:cubicBezTo>
                    <a:pt x="216" y="212"/>
                    <a:pt x="215" y="211"/>
                    <a:pt x="215" y="209"/>
                  </a:cubicBezTo>
                  <a:cubicBezTo>
                    <a:pt x="215" y="209"/>
                    <a:pt x="215" y="209"/>
                    <a:pt x="215" y="209"/>
                  </a:cubicBezTo>
                  <a:cubicBezTo>
                    <a:pt x="215" y="207"/>
                    <a:pt x="215" y="207"/>
                    <a:pt x="215" y="207"/>
                  </a:cubicBezTo>
                  <a:cubicBezTo>
                    <a:pt x="215" y="207"/>
                    <a:pt x="215" y="206"/>
                    <a:pt x="216" y="205"/>
                  </a:cubicBezTo>
                  <a:cubicBezTo>
                    <a:pt x="216" y="205"/>
                    <a:pt x="216" y="205"/>
                    <a:pt x="216" y="205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6" y="195"/>
                    <a:pt x="227" y="194"/>
                    <a:pt x="227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1"/>
                    <a:pt x="228" y="186"/>
                    <a:pt x="228" y="181"/>
                  </a:cubicBezTo>
                  <a:cubicBezTo>
                    <a:pt x="228" y="181"/>
                    <a:pt x="228" y="181"/>
                    <a:pt x="228" y="181"/>
                  </a:cubicBezTo>
                  <a:cubicBezTo>
                    <a:pt x="228" y="167"/>
                    <a:pt x="226" y="148"/>
                    <a:pt x="225" y="138"/>
                  </a:cubicBezTo>
                  <a:cubicBezTo>
                    <a:pt x="225" y="138"/>
                    <a:pt x="225" y="138"/>
                    <a:pt x="225" y="138"/>
                  </a:cubicBezTo>
                  <a:cubicBezTo>
                    <a:pt x="225" y="136"/>
                    <a:pt x="225" y="133"/>
                    <a:pt x="224" y="130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221" y="113"/>
                    <a:pt x="211" y="85"/>
                    <a:pt x="202" y="59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194" y="38"/>
                    <a:pt x="188" y="22"/>
                    <a:pt x="185" y="13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3" y="10"/>
                    <a:pt x="182" y="8"/>
                    <a:pt x="181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1" y="7"/>
                    <a:pt x="180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8" y="7"/>
                    <a:pt x="176" y="7"/>
                    <a:pt x="174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9" y="6"/>
                    <a:pt x="163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42" y="6"/>
                    <a:pt x="125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86" y="6"/>
                    <a:pt x="66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2" y="7"/>
                    <a:pt x="60" y="7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3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7" y="54"/>
                    <a:pt x="20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31" y="53"/>
                    <a:pt x="4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3"/>
                    <a:pt x="54" y="53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79" y="53"/>
                    <a:pt x="107" y="54"/>
                    <a:pt x="121" y="54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6" y="54"/>
                    <a:pt x="128" y="54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3" y="57"/>
                    <a:pt x="134" y="60"/>
                    <a:pt x="137" y="64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41" y="74"/>
                    <a:pt x="147" y="90"/>
                    <a:pt x="154" y="110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63" y="136"/>
                    <a:pt x="173" y="165"/>
                    <a:pt x="177" y="182"/>
                  </a:cubicBezTo>
                  <a:cubicBezTo>
                    <a:pt x="177" y="182"/>
                    <a:pt x="177" y="182"/>
                    <a:pt x="177" y="182"/>
                  </a:cubicBezTo>
                  <a:cubicBezTo>
                    <a:pt x="177" y="185"/>
                    <a:pt x="178" y="188"/>
                    <a:pt x="178" y="191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79" y="201"/>
                    <a:pt x="181" y="220"/>
                    <a:pt x="181" y="234"/>
                  </a:cubicBezTo>
                  <a:cubicBezTo>
                    <a:pt x="181" y="234"/>
                    <a:pt x="181" y="234"/>
                    <a:pt x="181" y="234"/>
                  </a:cubicBezTo>
                  <a:cubicBezTo>
                    <a:pt x="181" y="240"/>
                    <a:pt x="181" y="245"/>
                    <a:pt x="180" y="248"/>
                  </a:cubicBezTo>
                  <a:cubicBezTo>
                    <a:pt x="180" y="248"/>
                    <a:pt x="180" y="248"/>
                    <a:pt x="180" y="248"/>
                  </a:cubicBezTo>
                  <a:cubicBezTo>
                    <a:pt x="179" y="250"/>
                    <a:pt x="178" y="251"/>
                    <a:pt x="177" y="253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7" y="253"/>
                    <a:pt x="176" y="254"/>
                    <a:pt x="176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73" y="261"/>
                    <a:pt x="177" y="262"/>
                    <a:pt x="180" y="265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33" name="Freeform 601">
              <a:extLst>
                <a:ext uri="{FF2B5EF4-FFF2-40B4-BE49-F238E27FC236}">
                  <a16:creationId xmlns:a16="http://schemas.microsoft.com/office/drawing/2014/main" id="{9CAD3881-2E77-4A2D-A37A-26FA7D2FA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8612" y="3837217"/>
              <a:ext cx="665" cy="1352"/>
            </a:xfrm>
            <a:custGeom>
              <a:avLst/>
              <a:gdLst>
                <a:gd name="T0" fmla="*/ 0 w 2"/>
                <a:gd name="T1" fmla="*/ 2147483647 h 2"/>
                <a:gd name="T2" fmla="*/ 2147483647 w 2"/>
                <a:gd name="T3" fmla="*/ 0 h 2"/>
                <a:gd name="T4" fmla="*/ 0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EF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34" name="Freeform 602">
              <a:extLst>
                <a:ext uri="{FF2B5EF4-FFF2-40B4-BE49-F238E27FC236}">
                  <a16:creationId xmlns:a16="http://schemas.microsoft.com/office/drawing/2014/main" id="{F62B91B4-9260-4673-A05D-31BA22106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7284" y="3835189"/>
              <a:ext cx="3322" cy="4733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2147483647 h 9"/>
                <a:gd name="T10" fmla="*/ 2147483647 w 8"/>
                <a:gd name="T11" fmla="*/ 2147483647 h 9"/>
                <a:gd name="T12" fmla="*/ 2147483647 w 8"/>
                <a:gd name="T13" fmla="*/ 2147483647 h 9"/>
                <a:gd name="T14" fmla="*/ 2147483647 w 8"/>
                <a:gd name="T15" fmla="*/ 2147483647 h 9"/>
                <a:gd name="T16" fmla="*/ 2147483647 w 8"/>
                <a:gd name="T17" fmla="*/ 2147483647 h 9"/>
                <a:gd name="T18" fmla="*/ 2147483647 w 8"/>
                <a:gd name="T19" fmla="*/ 2147483647 h 9"/>
                <a:gd name="T20" fmla="*/ 2147483647 w 8"/>
                <a:gd name="T21" fmla="*/ 2147483647 h 9"/>
                <a:gd name="T22" fmla="*/ 2147483647 w 8"/>
                <a:gd name="T23" fmla="*/ 2147483647 h 9"/>
                <a:gd name="T24" fmla="*/ 2147483647 w 8"/>
                <a:gd name="T25" fmla="*/ 2147483647 h 9"/>
                <a:gd name="T26" fmla="*/ 2147483647 w 8"/>
                <a:gd name="T27" fmla="*/ 2147483647 h 9"/>
                <a:gd name="T28" fmla="*/ 2147483647 w 8"/>
                <a:gd name="T29" fmla="*/ 2147483647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9"/>
                <a:gd name="T47" fmla="*/ 8 w 8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9">
                  <a:moveTo>
                    <a:pt x="1" y="8"/>
                  </a:moveTo>
                  <a:cubicBezTo>
                    <a:pt x="0" y="7"/>
                    <a:pt x="0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lose/>
                </a:path>
              </a:pathLst>
            </a:custGeom>
            <a:solidFill>
              <a:srgbClr val="F4A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35" name="Freeform 603">
              <a:extLst>
                <a:ext uri="{FF2B5EF4-FFF2-40B4-BE49-F238E27FC236}">
                  <a16:creationId xmlns:a16="http://schemas.microsoft.com/office/drawing/2014/main" id="{4F360858-4E86-4242-8D16-B110E6A57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419" y="3795294"/>
              <a:ext cx="251067" cy="27047"/>
            </a:xfrm>
            <a:custGeom>
              <a:avLst/>
              <a:gdLst>
                <a:gd name="T0" fmla="*/ 2147483647 w 534"/>
                <a:gd name="T1" fmla="*/ 0 h 57"/>
                <a:gd name="T2" fmla="*/ 2147483647 w 534"/>
                <a:gd name="T3" fmla="*/ 0 h 57"/>
                <a:gd name="T4" fmla="*/ 2147483647 w 534"/>
                <a:gd name="T5" fmla="*/ 2147483647 h 57"/>
                <a:gd name="T6" fmla="*/ 2147483647 w 534"/>
                <a:gd name="T7" fmla="*/ 2147483647 h 57"/>
                <a:gd name="T8" fmla="*/ 0 w 534"/>
                <a:gd name="T9" fmla="*/ 2147483647 h 57"/>
                <a:gd name="T10" fmla="*/ 2147483647 w 534"/>
                <a:gd name="T11" fmla="*/ 2147483647 h 57"/>
                <a:gd name="T12" fmla="*/ 2147483647 w 534"/>
                <a:gd name="T13" fmla="*/ 2147483647 h 57"/>
                <a:gd name="T14" fmla="*/ 2147483647 w 534"/>
                <a:gd name="T15" fmla="*/ 2147483647 h 57"/>
                <a:gd name="T16" fmla="*/ 2147483647 w 534"/>
                <a:gd name="T17" fmla="*/ 2147483647 h 57"/>
                <a:gd name="T18" fmla="*/ 2147483647 w 534"/>
                <a:gd name="T19" fmla="*/ 2147483647 h 57"/>
                <a:gd name="T20" fmla="*/ 2147483647 w 534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4"/>
                <a:gd name="T34" fmla="*/ 0 h 57"/>
                <a:gd name="T35" fmla="*/ 534 w 534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4" h="57">
                  <a:moveTo>
                    <a:pt x="524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7" y="0"/>
                    <a:pt x="55" y="1"/>
                    <a:pt x="53" y="2"/>
                  </a:cubicBezTo>
                  <a:cubicBezTo>
                    <a:pt x="51" y="3"/>
                    <a:pt x="48" y="5"/>
                    <a:pt x="47" y="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4"/>
                    <a:pt x="4" y="53"/>
                    <a:pt x="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1" y="53"/>
                    <a:pt x="471" y="53"/>
                    <a:pt x="471" y="53"/>
                  </a:cubicBezTo>
                  <a:cubicBezTo>
                    <a:pt x="474" y="53"/>
                    <a:pt x="478" y="55"/>
                    <a:pt x="480" y="57"/>
                  </a:cubicBezTo>
                  <a:cubicBezTo>
                    <a:pt x="534" y="4"/>
                    <a:pt x="534" y="4"/>
                    <a:pt x="534" y="4"/>
                  </a:cubicBezTo>
                  <a:cubicBezTo>
                    <a:pt x="531" y="2"/>
                    <a:pt x="528" y="0"/>
                    <a:pt x="524" y="0"/>
                  </a:cubicBezTo>
                  <a:close/>
                </a:path>
              </a:pathLst>
            </a:cu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36" name="Freeform 604">
              <a:extLst>
                <a:ext uri="{FF2B5EF4-FFF2-40B4-BE49-F238E27FC236}">
                  <a16:creationId xmlns:a16="http://schemas.microsoft.com/office/drawing/2014/main" id="{27DF4035-B026-48FE-BDC5-45BEE43201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1092" y="3793942"/>
              <a:ext cx="255716" cy="127122"/>
            </a:xfrm>
            <a:custGeom>
              <a:avLst/>
              <a:gdLst>
                <a:gd name="T0" fmla="*/ 2147483647 w 544"/>
                <a:gd name="T1" fmla="*/ 2147483647 h 266"/>
                <a:gd name="T2" fmla="*/ 2147483647 w 544"/>
                <a:gd name="T3" fmla="*/ 2147483647 h 266"/>
                <a:gd name="T4" fmla="*/ 2147483647 w 544"/>
                <a:gd name="T5" fmla="*/ 2147483647 h 266"/>
                <a:gd name="T6" fmla="*/ 2147483647 w 544"/>
                <a:gd name="T7" fmla="*/ 2147483647 h 266"/>
                <a:gd name="T8" fmla="*/ 2147483647 w 544"/>
                <a:gd name="T9" fmla="*/ 2147483647 h 266"/>
                <a:gd name="T10" fmla="*/ 2147483647 w 544"/>
                <a:gd name="T11" fmla="*/ 2147483647 h 266"/>
                <a:gd name="T12" fmla="*/ 2147483647 w 544"/>
                <a:gd name="T13" fmla="*/ 2147483647 h 266"/>
                <a:gd name="T14" fmla="*/ 0 w 544"/>
                <a:gd name="T15" fmla="*/ 2147483647 h 266"/>
                <a:gd name="T16" fmla="*/ 2147483647 w 544"/>
                <a:gd name="T17" fmla="*/ 2147483647 h 266"/>
                <a:gd name="T18" fmla="*/ 2147483647 w 544"/>
                <a:gd name="T19" fmla="*/ 2147483647 h 266"/>
                <a:gd name="T20" fmla="*/ 2147483647 w 544"/>
                <a:gd name="T21" fmla="*/ 0 h 266"/>
                <a:gd name="T22" fmla="*/ 2147483647 w 544"/>
                <a:gd name="T23" fmla="*/ 0 h 266"/>
                <a:gd name="T24" fmla="*/ 2147483647 w 544"/>
                <a:gd name="T25" fmla="*/ 2147483647 h 266"/>
                <a:gd name="T26" fmla="*/ 2147483647 w 544"/>
                <a:gd name="T27" fmla="*/ 2147483647 h 266"/>
                <a:gd name="T28" fmla="*/ 2147483647 w 544"/>
                <a:gd name="T29" fmla="*/ 2147483647 h 266"/>
                <a:gd name="T30" fmla="*/ 2147483647 w 544"/>
                <a:gd name="T31" fmla="*/ 2147483647 h 266"/>
                <a:gd name="T32" fmla="*/ 2147483647 w 544"/>
                <a:gd name="T33" fmla="*/ 2147483647 h 266"/>
                <a:gd name="T34" fmla="*/ 2147483647 w 544"/>
                <a:gd name="T35" fmla="*/ 2147483647 h 266"/>
                <a:gd name="T36" fmla="*/ 2147483647 w 544"/>
                <a:gd name="T37" fmla="*/ 2147483647 h 266"/>
                <a:gd name="T38" fmla="*/ 2147483647 w 544"/>
                <a:gd name="T39" fmla="*/ 2147483647 h 266"/>
                <a:gd name="T40" fmla="*/ 2147483647 w 544"/>
                <a:gd name="T41" fmla="*/ 2147483647 h 266"/>
                <a:gd name="T42" fmla="*/ 2147483647 w 544"/>
                <a:gd name="T43" fmla="*/ 2147483647 h 266"/>
                <a:gd name="T44" fmla="*/ 2147483647 w 544"/>
                <a:gd name="T45" fmla="*/ 2147483647 h 266"/>
                <a:gd name="T46" fmla="*/ 2147483647 w 544"/>
                <a:gd name="T47" fmla="*/ 2147483647 h 266"/>
                <a:gd name="T48" fmla="*/ 2147483647 w 544"/>
                <a:gd name="T49" fmla="*/ 2147483647 h 266"/>
                <a:gd name="T50" fmla="*/ 2147483647 w 544"/>
                <a:gd name="T51" fmla="*/ 2147483647 h 266"/>
                <a:gd name="T52" fmla="*/ 2147483647 w 544"/>
                <a:gd name="T53" fmla="*/ 2147483647 h 266"/>
                <a:gd name="T54" fmla="*/ 2147483647 w 544"/>
                <a:gd name="T55" fmla="*/ 2147483647 h 266"/>
                <a:gd name="T56" fmla="*/ 2147483647 w 544"/>
                <a:gd name="T57" fmla="*/ 2147483647 h 266"/>
                <a:gd name="T58" fmla="*/ 2147483647 w 544"/>
                <a:gd name="T59" fmla="*/ 2147483647 h 266"/>
                <a:gd name="T60" fmla="*/ 2147483647 w 544"/>
                <a:gd name="T61" fmla="*/ 2147483647 h 266"/>
                <a:gd name="T62" fmla="*/ 2147483647 w 544"/>
                <a:gd name="T63" fmla="*/ 2147483647 h 266"/>
                <a:gd name="T64" fmla="*/ 2147483647 w 544"/>
                <a:gd name="T65" fmla="*/ 2147483647 h 266"/>
                <a:gd name="T66" fmla="*/ 2147483647 w 544"/>
                <a:gd name="T67" fmla="*/ 2147483647 h 266"/>
                <a:gd name="T68" fmla="*/ 2147483647 w 544"/>
                <a:gd name="T69" fmla="*/ 2147483647 h 266"/>
                <a:gd name="T70" fmla="*/ 2147483647 w 544"/>
                <a:gd name="T71" fmla="*/ 2147483647 h 266"/>
                <a:gd name="T72" fmla="*/ 2147483647 w 544"/>
                <a:gd name="T73" fmla="*/ 2147483647 h 266"/>
                <a:gd name="T74" fmla="*/ 2147483647 w 544"/>
                <a:gd name="T75" fmla="*/ 2147483647 h 266"/>
                <a:gd name="T76" fmla="*/ 2147483647 w 544"/>
                <a:gd name="T77" fmla="*/ 2147483647 h 266"/>
                <a:gd name="T78" fmla="*/ 2147483647 w 544"/>
                <a:gd name="T79" fmla="*/ 2147483647 h 266"/>
                <a:gd name="T80" fmla="*/ 2147483647 w 544"/>
                <a:gd name="T81" fmla="*/ 2147483647 h 266"/>
                <a:gd name="T82" fmla="*/ 2147483647 w 544"/>
                <a:gd name="T83" fmla="*/ 2147483647 h 2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4"/>
                <a:gd name="T127" fmla="*/ 0 h 266"/>
                <a:gd name="T128" fmla="*/ 544 w 544"/>
                <a:gd name="T129" fmla="*/ 266 h 2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4" h="266">
                  <a:moveTo>
                    <a:pt x="484" y="266"/>
                  </a:moveTo>
                  <a:cubicBezTo>
                    <a:pt x="483" y="265"/>
                    <a:pt x="483" y="263"/>
                    <a:pt x="483" y="262"/>
                  </a:cubicBezTo>
                  <a:cubicBezTo>
                    <a:pt x="483" y="262"/>
                    <a:pt x="483" y="262"/>
                    <a:pt x="483" y="262"/>
                  </a:cubicBezTo>
                  <a:cubicBezTo>
                    <a:pt x="484" y="260"/>
                    <a:pt x="485" y="259"/>
                    <a:pt x="485" y="257"/>
                  </a:cubicBezTo>
                  <a:cubicBezTo>
                    <a:pt x="485" y="257"/>
                    <a:pt x="485" y="257"/>
                    <a:pt x="485" y="257"/>
                  </a:cubicBezTo>
                  <a:cubicBezTo>
                    <a:pt x="485" y="70"/>
                    <a:pt x="485" y="70"/>
                    <a:pt x="485" y="70"/>
                  </a:cubicBezTo>
                  <a:cubicBezTo>
                    <a:pt x="485" y="67"/>
                    <a:pt x="483" y="65"/>
                    <a:pt x="481" y="63"/>
                  </a:cubicBezTo>
                  <a:cubicBezTo>
                    <a:pt x="481" y="63"/>
                    <a:pt x="481" y="63"/>
                    <a:pt x="481" y="63"/>
                  </a:cubicBezTo>
                  <a:cubicBezTo>
                    <a:pt x="479" y="61"/>
                    <a:pt x="477" y="59"/>
                    <a:pt x="474" y="59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59"/>
                    <a:pt x="6" y="60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3" y="61"/>
                    <a:pt x="1" y="6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0" y="57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6"/>
                    <a:pt x="52" y="3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7" y="1"/>
                    <a:pt x="60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32" y="0"/>
                    <a:pt x="536" y="2"/>
                    <a:pt x="539" y="5"/>
                  </a:cubicBezTo>
                  <a:cubicBezTo>
                    <a:pt x="539" y="5"/>
                    <a:pt x="539" y="5"/>
                    <a:pt x="539" y="5"/>
                  </a:cubicBezTo>
                  <a:cubicBezTo>
                    <a:pt x="539" y="5"/>
                    <a:pt x="539" y="5"/>
                    <a:pt x="539" y="5"/>
                  </a:cubicBezTo>
                  <a:cubicBezTo>
                    <a:pt x="542" y="8"/>
                    <a:pt x="544" y="12"/>
                    <a:pt x="544" y="17"/>
                  </a:cubicBezTo>
                  <a:cubicBezTo>
                    <a:pt x="544" y="17"/>
                    <a:pt x="544" y="17"/>
                    <a:pt x="544" y="17"/>
                  </a:cubicBezTo>
                  <a:cubicBezTo>
                    <a:pt x="544" y="69"/>
                    <a:pt x="544" y="69"/>
                    <a:pt x="544" y="69"/>
                  </a:cubicBezTo>
                  <a:cubicBezTo>
                    <a:pt x="544" y="70"/>
                    <a:pt x="544" y="71"/>
                    <a:pt x="543" y="71"/>
                  </a:cubicBezTo>
                  <a:cubicBezTo>
                    <a:pt x="543" y="71"/>
                    <a:pt x="543" y="71"/>
                    <a:pt x="543" y="71"/>
                  </a:cubicBezTo>
                  <a:cubicBezTo>
                    <a:pt x="522" y="93"/>
                    <a:pt x="522" y="93"/>
                    <a:pt x="522" y="93"/>
                  </a:cubicBezTo>
                  <a:cubicBezTo>
                    <a:pt x="521" y="93"/>
                    <a:pt x="521" y="93"/>
                    <a:pt x="521" y="93"/>
                  </a:cubicBezTo>
                  <a:cubicBezTo>
                    <a:pt x="521" y="93"/>
                    <a:pt x="520" y="94"/>
                    <a:pt x="520" y="94"/>
                  </a:cubicBezTo>
                  <a:cubicBezTo>
                    <a:pt x="520" y="94"/>
                    <a:pt x="520" y="94"/>
                    <a:pt x="520" y="94"/>
                  </a:cubicBezTo>
                  <a:cubicBezTo>
                    <a:pt x="519" y="95"/>
                    <a:pt x="519" y="96"/>
                    <a:pt x="518" y="98"/>
                  </a:cubicBezTo>
                  <a:cubicBezTo>
                    <a:pt x="518" y="98"/>
                    <a:pt x="518" y="98"/>
                    <a:pt x="518" y="98"/>
                  </a:cubicBezTo>
                  <a:cubicBezTo>
                    <a:pt x="518" y="100"/>
                    <a:pt x="517" y="114"/>
                    <a:pt x="517" y="131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17" y="148"/>
                    <a:pt x="516" y="170"/>
                    <a:pt x="516" y="191"/>
                  </a:cubicBezTo>
                  <a:cubicBezTo>
                    <a:pt x="516" y="191"/>
                    <a:pt x="516" y="191"/>
                    <a:pt x="516" y="191"/>
                  </a:cubicBezTo>
                  <a:cubicBezTo>
                    <a:pt x="516" y="207"/>
                    <a:pt x="517" y="223"/>
                    <a:pt x="517" y="236"/>
                  </a:cubicBezTo>
                  <a:cubicBezTo>
                    <a:pt x="517" y="236"/>
                    <a:pt x="517" y="236"/>
                    <a:pt x="517" y="236"/>
                  </a:cubicBezTo>
                  <a:cubicBezTo>
                    <a:pt x="517" y="237"/>
                    <a:pt x="516" y="237"/>
                    <a:pt x="516" y="238"/>
                  </a:cubicBezTo>
                  <a:cubicBezTo>
                    <a:pt x="516" y="238"/>
                    <a:pt x="516" y="238"/>
                    <a:pt x="516" y="238"/>
                  </a:cubicBezTo>
                  <a:cubicBezTo>
                    <a:pt x="488" y="265"/>
                    <a:pt x="488" y="265"/>
                    <a:pt x="488" y="265"/>
                  </a:cubicBezTo>
                  <a:cubicBezTo>
                    <a:pt x="488" y="266"/>
                    <a:pt x="487" y="266"/>
                    <a:pt x="486" y="266"/>
                  </a:cubicBezTo>
                  <a:cubicBezTo>
                    <a:pt x="486" y="266"/>
                    <a:pt x="486" y="266"/>
                    <a:pt x="486" y="266"/>
                  </a:cubicBezTo>
                  <a:cubicBezTo>
                    <a:pt x="485" y="266"/>
                    <a:pt x="485" y="266"/>
                    <a:pt x="484" y="266"/>
                  </a:cubicBezTo>
                  <a:close/>
                  <a:moveTo>
                    <a:pt x="49" y="53"/>
                  </a:moveTo>
                  <a:cubicBezTo>
                    <a:pt x="474" y="53"/>
                    <a:pt x="474" y="53"/>
                    <a:pt x="474" y="53"/>
                  </a:cubicBezTo>
                  <a:cubicBezTo>
                    <a:pt x="478" y="53"/>
                    <a:pt x="482" y="55"/>
                    <a:pt x="485" y="58"/>
                  </a:cubicBezTo>
                  <a:cubicBezTo>
                    <a:pt x="485" y="58"/>
                    <a:pt x="485" y="58"/>
                    <a:pt x="485" y="58"/>
                  </a:cubicBezTo>
                  <a:cubicBezTo>
                    <a:pt x="489" y="61"/>
                    <a:pt x="491" y="66"/>
                    <a:pt x="491" y="70"/>
                  </a:cubicBezTo>
                  <a:cubicBezTo>
                    <a:pt x="491" y="70"/>
                    <a:pt x="491" y="70"/>
                    <a:pt x="491" y="70"/>
                  </a:cubicBezTo>
                  <a:cubicBezTo>
                    <a:pt x="491" y="255"/>
                    <a:pt x="491" y="255"/>
                    <a:pt x="491" y="255"/>
                  </a:cubicBezTo>
                  <a:cubicBezTo>
                    <a:pt x="511" y="235"/>
                    <a:pt x="511" y="235"/>
                    <a:pt x="511" y="235"/>
                  </a:cubicBezTo>
                  <a:cubicBezTo>
                    <a:pt x="511" y="222"/>
                    <a:pt x="510" y="207"/>
                    <a:pt x="510" y="191"/>
                  </a:cubicBezTo>
                  <a:cubicBezTo>
                    <a:pt x="510" y="191"/>
                    <a:pt x="510" y="191"/>
                    <a:pt x="510" y="191"/>
                  </a:cubicBezTo>
                  <a:cubicBezTo>
                    <a:pt x="510" y="170"/>
                    <a:pt x="511" y="148"/>
                    <a:pt x="511" y="131"/>
                  </a:cubicBezTo>
                  <a:cubicBezTo>
                    <a:pt x="511" y="131"/>
                    <a:pt x="511" y="131"/>
                    <a:pt x="511" y="131"/>
                  </a:cubicBezTo>
                  <a:cubicBezTo>
                    <a:pt x="511" y="113"/>
                    <a:pt x="512" y="101"/>
                    <a:pt x="512" y="97"/>
                  </a:cubicBezTo>
                  <a:cubicBezTo>
                    <a:pt x="512" y="97"/>
                    <a:pt x="512" y="97"/>
                    <a:pt x="512" y="97"/>
                  </a:cubicBezTo>
                  <a:cubicBezTo>
                    <a:pt x="513" y="94"/>
                    <a:pt x="514" y="92"/>
                    <a:pt x="515" y="91"/>
                  </a:cubicBezTo>
                  <a:cubicBezTo>
                    <a:pt x="515" y="91"/>
                    <a:pt x="515" y="91"/>
                    <a:pt x="515" y="91"/>
                  </a:cubicBezTo>
                  <a:cubicBezTo>
                    <a:pt x="516" y="90"/>
                    <a:pt x="517" y="89"/>
                    <a:pt x="518" y="88"/>
                  </a:cubicBezTo>
                  <a:cubicBezTo>
                    <a:pt x="518" y="88"/>
                    <a:pt x="518" y="88"/>
                    <a:pt x="518" y="88"/>
                  </a:cubicBezTo>
                  <a:cubicBezTo>
                    <a:pt x="538" y="68"/>
                    <a:pt x="538" y="68"/>
                    <a:pt x="538" y="68"/>
                  </a:cubicBezTo>
                  <a:cubicBezTo>
                    <a:pt x="538" y="17"/>
                    <a:pt x="538" y="17"/>
                    <a:pt x="538" y="17"/>
                  </a:cubicBezTo>
                  <a:cubicBezTo>
                    <a:pt x="538" y="14"/>
                    <a:pt x="537" y="11"/>
                    <a:pt x="535" y="9"/>
                  </a:cubicBezTo>
                  <a:cubicBezTo>
                    <a:pt x="535" y="9"/>
                    <a:pt x="535" y="9"/>
                    <a:pt x="535" y="9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5" y="9"/>
                    <a:pt x="535" y="9"/>
                    <a:pt x="535" y="9"/>
                  </a:cubicBezTo>
                  <a:cubicBezTo>
                    <a:pt x="533" y="7"/>
                    <a:pt x="530" y="6"/>
                    <a:pt x="527" y="6"/>
                  </a:cubicBezTo>
                  <a:cubicBezTo>
                    <a:pt x="527" y="6"/>
                    <a:pt x="527" y="6"/>
                    <a:pt x="527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1" y="6"/>
                    <a:pt x="59" y="6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6" y="8"/>
                    <a:pt x="54" y="10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49" y="53"/>
                    <a:pt x="49" y="53"/>
                    <a:pt x="49" y="53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37" name="Freeform 605">
              <a:extLst>
                <a:ext uri="{FF2B5EF4-FFF2-40B4-BE49-F238E27FC236}">
                  <a16:creationId xmlns:a16="http://schemas.microsoft.com/office/drawing/2014/main" id="{1D04A063-ACD2-4B10-A846-68DC4B41E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062" y="3928502"/>
              <a:ext cx="235790" cy="28400"/>
            </a:xfrm>
            <a:custGeom>
              <a:avLst/>
              <a:gdLst>
                <a:gd name="T0" fmla="*/ 2147483647 w 502"/>
                <a:gd name="T1" fmla="*/ 2147483647 h 60"/>
                <a:gd name="T2" fmla="*/ 2147483647 w 502"/>
                <a:gd name="T3" fmla="*/ 2147483647 h 60"/>
                <a:gd name="T4" fmla="*/ 2147483647 w 502"/>
                <a:gd name="T5" fmla="*/ 2147483647 h 60"/>
                <a:gd name="T6" fmla="*/ 0 w 502"/>
                <a:gd name="T7" fmla="*/ 2147483647 h 60"/>
                <a:gd name="T8" fmla="*/ 0 w 502"/>
                <a:gd name="T9" fmla="*/ 2147483647 h 60"/>
                <a:gd name="T10" fmla="*/ 2147483647 w 502"/>
                <a:gd name="T11" fmla="*/ 0 h 60"/>
                <a:gd name="T12" fmla="*/ 2147483647 w 502"/>
                <a:gd name="T13" fmla="*/ 0 h 60"/>
                <a:gd name="T14" fmla="*/ 2147483647 w 502"/>
                <a:gd name="T15" fmla="*/ 2147483647 h 60"/>
                <a:gd name="T16" fmla="*/ 2147483647 w 502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2"/>
                <a:gd name="T28" fmla="*/ 0 h 60"/>
                <a:gd name="T29" fmla="*/ 502 w 502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2" h="60">
                  <a:moveTo>
                    <a:pt x="502" y="44"/>
                  </a:moveTo>
                  <a:cubicBezTo>
                    <a:pt x="502" y="53"/>
                    <a:pt x="496" y="60"/>
                    <a:pt x="48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3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96" y="0"/>
                    <a:pt x="502" y="7"/>
                    <a:pt x="502" y="15"/>
                  </a:cubicBezTo>
                  <a:lnTo>
                    <a:pt x="502" y="44"/>
                  </a:lnTo>
                  <a:close/>
                </a:path>
              </a:pathLst>
            </a:custGeom>
            <a:solidFill>
              <a:srgbClr val="FEE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38" name="Freeform 606">
              <a:extLst>
                <a:ext uri="{FF2B5EF4-FFF2-40B4-BE49-F238E27FC236}">
                  <a16:creationId xmlns:a16="http://schemas.microsoft.com/office/drawing/2014/main" id="{38CBA294-3116-42CC-9C1D-6F94577AA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7733" y="3927150"/>
              <a:ext cx="237783" cy="31104"/>
            </a:xfrm>
            <a:custGeom>
              <a:avLst/>
              <a:gdLst>
                <a:gd name="T0" fmla="*/ 2147483647 w 506"/>
                <a:gd name="T1" fmla="*/ 2147483647 h 64"/>
                <a:gd name="T2" fmla="*/ 0 w 506"/>
                <a:gd name="T3" fmla="*/ 2147483647 h 64"/>
                <a:gd name="T4" fmla="*/ 0 w 506"/>
                <a:gd name="T5" fmla="*/ 2147483647 h 64"/>
                <a:gd name="T6" fmla="*/ 0 w 506"/>
                <a:gd name="T7" fmla="*/ 2147483647 h 64"/>
                <a:gd name="T8" fmla="*/ 2147483647 w 506"/>
                <a:gd name="T9" fmla="*/ 0 h 64"/>
                <a:gd name="T10" fmla="*/ 2147483647 w 506"/>
                <a:gd name="T11" fmla="*/ 0 h 64"/>
                <a:gd name="T12" fmla="*/ 2147483647 w 506"/>
                <a:gd name="T13" fmla="*/ 0 h 64"/>
                <a:gd name="T14" fmla="*/ 2147483647 w 506"/>
                <a:gd name="T15" fmla="*/ 2147483647 h 64"/>
                <a:gd name="T16" fmla="*/ 2147483647 w 506"/>
                <a:gd name="T17" fmla="*/ 2147483647 h 64"/>
                <a:gd name="T18" fmla="*/ 2147483647 w 506"/>
                <a:gd name="T19" fmla="*/ 2147483647 h 64"/>
                <a:gd name="T20" fmla="*/ 2147483647 w 506"/>
                <a:gd name="T21" fmla="*/ 2147483647 h 64"/>
                <a:gd name="T22" fmla="*/ 2147483647 w 506"/>
                <a:gd name="T23" fmla="*/ 2147483647 h 64"/>
                <a:gd name="T24" fmla="*/ 2147483647 w 506"/>
                <a:gd name="T25" fmla="*/ 2147483647 h 64"/>
                <a:gd name="T26" fmla="*/ 2147483647 w 506"/>
                <a:gd name="T27" fmla="*/ 2147483647 h 64"/>
                <a:gd name="T28" fmla="*/ 2147483647 w 506"/>
                <a:gd name="T29" fmla="*/ 2147483647 h 64"/>
                <a:gd name="T30" fmla="*/ 2147483647 w 506"/>
                <a:gd name="T31" fmla="*/ 2147483647 h 64"/>
                <a:gd name="T32" fmla="*/ 2147483647 w 506"/>
                <a:gd name="T33" fmla="*/ 2147483647 h 64"/>
                <a:gd name="T34" fmla="*/ 2147483647 w 506"/>
                <a:gd name="T35" fmla="*/ 2147483647 h 64"/>
                <a:gd name="T36" fmla="*/ 2147483647 w 506"/>
                <a:gd name="T37" fmla="*/ 2147483647 h 64"/>
                <a:gd name="T38" fmla="*/ 2147483647 w 506"/>
                <a:gd name="T39" fmla="*/ 2147483647 h 64"/>
                <a:gd name="T40" fmla="*/ 2147483647 w 506"/>
                <a:gd name="T41" fmla="*/ 2147483647 h 64"/>
                <a:gd name="T42" fmla="*/ 2147483647 w 506"/>
                <a:gd name="T43" fmla="*/ 2147483647 h 64"/>
                <a:gd name="T44" fmla="*/ 2147483647 w 506"/>
                <a:gd name="T45" fmla="*/ 2147483647 h 64"/>
                <a:gd name="T46" fmla="*/ 2147483647 w 506"/>
                <a:gd name="T47" fmla="*/ 2147483647 h 64"/>
                <a:gd name="T48" fmla="*/ 2147483647 w 506"/>
                <a:gd name="T49" fmla="*/ 2147483647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6"/>
                <a:gd name="T76" fmla="*/ 0 h 64"/>
                <a:gd name="T77" fmla="*/ 506 w 506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6" h="64">
                  <a:moveTo>
                    <a:pt x="16" y="64"/>
                  </a:moveTo>
                  <a:cubicBezTo>
                    <a:pt x="7" y="64"/>
                    <a:pt x="0" y="5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99" y="0"/>
                    <a:pt x="506" y="8"/>
                    <a:pt x="506" y="17"/>
                  </a:cubicBezTo>
                  <a:cubicBezTo>
                    <a:pt x="506" y="17"/>
                    <a:pt x="506" y="17"/>
                    <a:pt x="506" y="17"/>
                  </a:cubicBezTo>
                  <a:cubicBezTo>
                    <a:pt x="506" y="46"/>
                    <a:pt x="506" y="46"/>
                    <a:pt x="506" y="46"/>
                  </a:cubicBezTo>
                  <a:cubicBezTo>
                    <a:pt x="506" y="56"/>
                    <a:pt x="499" y="64"/>
                    <a:pt x="490" y="64"/>
                  </a:cubicBezTo>
                  <a:cubicBezTo>
                    <a:pt x="490" y="64"/>
                    <a:pt x="490" y="64"/>
                    <a:pt x="490" y="64"/>
                  </a:cubicBezTo>
                  <a:cubicBezTo>
                    <a:pt x="16" y="64"/>
                    <a:pt x="16" y="64"/>
                    <a:pt x="16" y="64"/>
                  </a:cubicBezTo>
                  <a:close/>
                  <a:moveTo>
                    <a:pt x="4" y="17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54"/>
                    <a:pt x="9" y="60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490" y="60"/>
                    <a:pt x="490" y="60"/>
                    <a:pt x="490" y="60"/>
                  </a:cubicBezTo>
                  <a:cubicBezTo>
                    <a:pt x="496" y="60"/>
                    <a:pt x="502" y="54"/>
                    <a:pt x="502" y="46"/>
                  </a:cubicBezTo>
                  <a:cubicBezTo>
                    <a:pt x="502" y="46"/>
                    <a:pt x="502" y="46"/>
                    <a:pt x="502" y="46"/>
                  </a:cubicBezTo>
                  <a:cubicBezTo>
                    <a:pt x="502" y="17"/>
                    <a:pt x="502" y="17"/>
                    <a:pt x="502" y="17"/>
                  </a:cubicBezTo>
                  <a:cubicBezTo>
                    <a:pt x="502" y="10"/>
                    <a:pt x="496" y="4"/>
                    <a:pt x="490" y="4"/>
                  </a:cubicBezTo>
                  <a:cubicBezTo>
                    <a:pt x="490" y="4"/>
                    <a:pt x="490" y="4"/>
                    <a:pt x="49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9" y="4"/>
                    <a:pt x="4" y="10"/>
                    <a:pt x="4" y="17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39" name="Freeform 607">
              <a:extLst>
                <a:ext uri="{FF2B5EF4-FFF2-40B4-BE49-F238E27FC236}">
                  <a16:creationId xmlns:a16="http://schemas.microsoft.com/office/drawing/2014/main" id="{0AB185F3-6209-47CA-836F-F71D02AEC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430" y="3932559"/>
              <a:ext cx="46494" cy="28400"/>
            </a:xfrm>
            <a:custGeom>
              <a:avLst/>
              <a:gdLst>
                <a:gd name="T0" fmla="*/ 2147483647 w 100"/>
                <a:gd name="T1" fmla="*/ 2147483647 h 59"/>
                <a:gd name="T2" fmla="*/ 2147483647 w 100"/>
                <a:gd name="T3" fmla="*/ 2147483647 h 59"/>
                <a:gd name="T4" fmla="*/ 2147483647 w 100"/>
                <a:gd name="T5" fmla="*/ 2147483647 h 59"/>
                <a:gd name="T6" fmla="*/ 0 w 100"/>
                <a:gd name="T7" fmla="*/ 2147483647 h 59"/>
                <a:gd name="T8" fmla="*/ 0 w 100"/>
                <a:gd name="T9" fmla="*/ 2147483647 h 59"/>
                <a:gd name="T10" fmla="*/ 2147483647 w 100"/>
                <a:gd name="T11" fmla="*/ 0 h 59"/>
                <a:gd name="T12" fmla="*/ 2147483647 w 100"/>
                <a:gd name="T13" fmla="*/ 0 h 59"/>
                <a:gd name="T14" fmla="*/ 2147483647 w 100"/>
                <a:gd name="T15" fmla="*/ 2147483647 h 59"/>
                <a:gd name="T16" fmla="*/ 2147483647 w 100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59"/>
                <a:gd name="T29" fmla="*/ 100 w 100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59">
                  <a:moveTo>
                    <a:pt x="100" y="45"/>
                  </a:moveTo>
                  <a:cubicBezTo>
                    <a:pt x="100" y="52"/>
                    <a:pt x="94" y="59"/>
                    <a:pt x="86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7" y="59"/>
                    <a:pt x="0" y="52"/>
                    <a:pt x="0" y="4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4" y="0"/>
                    <a:pt x="100" y="6"/>
                    <a:pt x="100" y="14"/>
                  </a:cubicBezTo>
                  <a:lnTo>
                    <a:pt x="100" y="45"/>
                  </a:ln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40" name="Freeform 609">
              <a:extLst>
                <a:ext uri="{FF2B5EF4-FFF2-40B4-BE49-F238E27FC236}">
                  <a16:creationId xmlns:a16="http://schemas.microsoft.com/office/drawing/2014/main" id="{6490FD25-C130-4A16-8745-E84845A57F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8101" y="3931883"/>
              <a:ext cx="49151" cy="29752"/>
            </a:xfrm>
            <a:custGeom>
              <a:avLst/>
              <a:gdLst>
                <a:gd name="T0" fmla="*/ 2147483647 w 104"/>
                <a:gd name="T1" fmla="*/ 2147483647 h 63"/>
                <a:gd name="T2" fmla="*/ 0 w 104"/>
                <a:gd name="T3" fmla="*/ 2147483647 h 63"/>
                <a:gd name="T4" fmla="*/ 0 w 104"/>
                <a:gd name="T5" fmla="*/ 2147483647 h 63"/>
                <a:gd name="T6" fmla="*/ 0 w 104"/>
                <a:gd name="T7" fmla="*/ 2147483647 h 63"/>
                <a:gd name="T8" fmla="*/ 2147483647 w 104"/>
                <a:gd name="T9" fmla="*/ 0 h 63"/>
                <a:gd name="T10" fmla="*/ 2147483647 w 104"/>
                <a:gd name="T11" fmla="*/ 0 h 63"/>
                <a:gd name="T12" fmla="*/ 2147483647 w 104"/>
                <a:gd name="T13" fmla="*/ 0 h 63"/>
                <a:gd name="T14" fmla="*/ 2147483647 w 104"/>
                <a:gd name="T15" fmla="*/ 2147483647 h 63"/>
                <a:gd name="T16" fmla="*/ 2147483647 w 104"/>
                <a:gd name="T17" fmla="*/ 2147483647 h 63"/>
                <a:gd name="T18" fmla="*/ 2147483647 w 104"/>
                <a:gd name="T19" fmla="*/ 2147483647 h 63"/>
                <a:gd name="T20" fmla="*/ 2147483647 w 104"/>
                <a:gd name="T21" fmla="*/ 2147483647 h 63"/>
                <a:gd name="T22" fmla="*/ 2147483647 w 104"/>
                <a:gd name="T23" fmla="*/ 2147483647 h 63"/>
                <a:gd name="T24" fmla="*/ 2147483647 w 104"/>
                <a:gd name="T25" fmla="*/ 2147483647 h 63"/>
                <a:gd name="T26" fmla="*/ 2147483647 w 104"/>
                <a:gd name="T27" fmla="*/ 2147483647 h 63"/>
                <a:gd name="T28" fmla="*/ 2147483647 w 104"/>
                <a:gd name="T29" fmla="*/ 2147483647 h 63"/>
                <a:gd name="T30" fmla="*/ 2147483647 w 104"/>
                <a:gd name="T31" fmla="*/ 2147483647 h 63"/>
                <a:gd name="T32" fmla="*/ 2147483647 w 104"/>
                <a:gd name="T33" fmla="*/ 2147483647 h 63"/>
                <a:gd name="T34" fmla="*/ 2147483647 w 104"/>
                <a:gd name="T35" fmla="*/ 2147483647 h 63"/>
                <a:gd name="T36" fmla="*/ 2147483647 w 104"/>
                <a:gd name="T37" fmla="*/ 2147483647 h 63"/>
                <a:gd name="T38" fmla="*/ 2147483647 w 104"/>
                <a:gd name="T39" fmla="*/ 2147483647 h 63"/>
                <a:gd name="T40" fmla="*/ 2147483647 w 104"/>
                <a:gd name="T41" fmla="*/ 2147483647 h 63"/>
                <a:gd name="T42" fmla="*/ 2147483647 w 104"/>
                <a:gd name="T43" fmla="*/ 2147483647 h 63"/>
                <a:gd name="T44" fmla="*/ 2147483647 w 104"/>
                <a:gd name="T45" fmla="*/ 2147483647 h 63"/>
                <a:gd name="T46" fmla="*/ 2147483647 w 104"/>
                <a:gd name="T47" fmla="*/ 2147483647 h 63"/>
                <a:gd name="T48" fmla="*/ 2147483647 w 104"/>
                <a:gd name="T49" fmla="*/ 2147483647 h 63"/>
                <a:gd name="T50" fmla="*/ 2147483647 w 104"/>
                <a:gd name="T51" fmla="*/ 2147483647 h 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4"/>
                <a:gd name="T79" fmla="*/ 0 h 63"/>
                <a:gd name="T80" fmla="*/ 104 w 104"/>
                <a:gd name="T81" fmla="*/ 63 h 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4" h="63">
                  <a:moveTo>
                    <a:pt x="16" y="63"/>
                  </a:moveTo>
                  <a:cubicBezTo>
                    <a:pt x="7" y="63"/>
                    <a:pt x="0" y="5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7" y="0"/>
                    <a:pt x="104" y="7"/>
                    <a:pt x="104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55"/>
                    <a:pt x="97" y="63"/>
                    <a:pt x="88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16" y="63"/>
                    <a:pt x="16" y="63"/>
                    <a:pt x="16" y="63"/>
                  </a:cubicBezTo>
                  <a:close/>
                  <a:moveTo>
                    <a:pt x="4" y="16"/>
                  </a:moveTo>
                  <a:cubicBezTo>
                    <a:pt x="4" y="47"/>
                    <a:pt x="4" y="47"/>
                    <a:pt x="4" y="47"/>
                  </a:cubicBezTo>
                  <a:cubicBezTo>
                    <a:pt x="4" y="53"/>
                    <a:pt x="10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5" y="59"/>
                    <a:pt x="100" y="53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9"/>
                    <a:pt x="95" y="4"/>
                    <a:pt x="8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0" y="4"/>
                    <a:pt x="4" y="9"/>
                    <a:pt x="4" y="16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41" name="Freeform 610">
              <a:extLst>
                <a:ext uri="{FF2B5EF4-FFF2-40B4-BE49-F238E27FC236}">
                  <a16:creationId xmlns:a16="http://schemas.microsoft.com/office/drawing/2014/main" id="{6594D62E-0131-42DF-80C0-6EE14C7F9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917" y="3941350"/>
              <a:ext cx="34538" cy="29752"/>
            </a:xfrm>
            <a:custGeom>
              <a:avLst/>
              <a:gdLst>
                <a:gd name="T0" fmla="*/ 2147483647 w 73"/>
                <a:gd name="T1" fmla="*/ 2147483647 h 62"/>
                <a:gd name="T2" fmla="*/ 2147483647 w 73"/>
                <a:gd name="T3" fmla="*/ 2147483647 h 62"/>
                <a:gd name="T4" fmla="*/ 2147483647 w 73"/>
                <a:gd name="T5" fmla="*/ 2147483647 h 62"/>
                <a:gd name="T6" fmla="*/ 0 w 73"/>
                <a:gd name="T7" fmla="*/ 2147483647 h 62"/>
                <a:gd name="T8" fmla="*/ 0 w 73"/>
                <a:gd name="T9" fmla="*/ 2147483647 h 62"/>
                <a:gd name="T10" fmla="*/ 2147483647 w 73"/>
                <a:gd name="T11" fmla="*/ 0 h 62"/>
                <a:gd name="T12" fmla="*/ 2147483647 w 73"/>
                <a:gd name="T13" fmla="*/ 0 h 62"/>
                <a:gd name="T14" fmla="*/ 2147483647 w 73"/>
                <a:gd name="T15" fmla="*/ 2147483647 h 62"/>
                <a:gd name="T16" fmla="*/ 2147483647 w 73"/>
                <a:gd name="T17" fmla="*/ 2147483647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62"/>
                <a:gd name="T29" fmla="*/ 73 w 73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62">
                  <a:moveTo>
                    <a:pt x="73" y="49"/>
                  </a:moveTo>
                  <a:cubicBezTo>
                    <a:pt x="73" y="56"/>
                    <a:pt x="67" y="62"/>
                    <a:pt x="60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6" y="62"/>
                    <a:pt x="0" y="56"/>
                    <a:pt x="0" y="4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3" y="6"/>
                    <a:pt x="73" y="13"/>
                  </a:cubicBezTo>
                  <a:lnTo>
                    <a:pt x="73" y="49"/>
                  </a:ln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42" name="Freeform 611">
              <a:extLst>
                <a:ext uri="{FF2B5EF4-FFF2-40B4-BE49-F238E27FC236}">
                  <a16:creationId xmlns:a16="http://schemas.microsoft.com/office/drawing/2014/main" id="{A7B0B3FC-EE36-4DB6-9CFC-BB686B4242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7252" y="3939996"/>
              <a:ext cx="35867" cy="31781"/>
            </a:xfrm>
            <a:custGeom>
              <a:avLst/>
              <a:gdLst>
                <a:gd name="T0" fmla="*/ 2147483647 w 77"/>
                <a:gd name="T1" fmla="*/ 2147483647 h 66"/>
                <a:gd name="T2" fmla="*/ 0 w 77"/>
                <a:gd name="T3" fmla="*/ 2147483647 h 66"/>
                <a:gd name="T4" fmla="*/ 0 w 77"/>
                <a:gd name="T5" fmla="*/ 2147483647 h 66"/>
                <a:gd name="T6" fmla="*/ 0 w 77"/>
                <a:gd name="T7" fmla="*/ 2147483647 h 66"/>
                <a:gd name="T8" fmla="*/ 2147483647 w 77"/>
                <a:gd name="T9" fmla="*/ 0 h 66"/>
                <a:gd name="T10" fmla="*/ 2147483647 w 77"/>
                <a:gd name="T11" fmla="*/ 0 h 66"/>
                <a:gd name="T12" fmla="*/ 2147483647 w 77"/>
                <a:gd name="T13" fmla="*/ 0 h 66"/>
                <a:gd name="T14" fmla="*/ 2147483647 w 77"/>
                <a:gd name="T15" fmla="*/ 2147483647 h 66"/>
                <a:gd name="T16" fmla="*/ 2147483647 w 77"/>
                <a:gd name="T17" fmla="*/ 2147483647 h 66"/>
                <a:gd name="T18" fmla="*/ 2147483647 w 77"/>
                <a:gd name="T19" fmla="*/ 2147483647 h 66"/>
                <a:gd name="T20" fmla="*/ 2147483647 w 77"/>
                <a:gd name="T21" fmla="*/ 2147483647 h 66"/>
                <a:gd name="T22" fmla="*/ 2147483647 w 77"/>
                <a:gd name="T23" fmla="*/ 2147483647 h 66"/>
                <a:gd name="T24" fmla="*/ 2147483647 w 77"/>
                <a:gd name="T25" fmla="*/ 2147483647 h 66"/>
                <a:gd name="T26" fmla="*/ 2147483647 w 77"/>
                <a:gd name="T27" fmla="*/ 2147483647 h 66"/>
                <a:gd name="T28" fmla="*/ 2147483647 w 77"/>
                <a:gd name="T29" fmla="*/ 2147483647 h 66"/>
                <a:gd name="T30" fmla="*/ 2147483647 w 77"/>
                <a:gd name="T31" fmla="*/ 2147483647 h 66"/>
                <a:gd name="T32" fmla="*/ 2147483647 w 77"/>
                <a:gd name="T33" fmla="*/ 2147483647 h 66"/>
                <a:gd name="T34" fmla="*/ 2147483647 w 77"/>
                <a:gd name="T35" fmla="*/ 2147483647 h 66"/>
                <a:gd name="T36" fmla="*/ 2147483647 w 77"/>
                <a:gd name="T37" fmla="*/ 2147483647 h 66"/>
                <a:gd name="T38" fmla="*/ 2147483647 w 77"/>
                <a:gd name="T39" fmla="*/ 2147483647 h 66"/>
                <a:gd name="T40" fmla="*/ 2147483647 w 77"/>
                <a:gd name="T41" fmla="*/ 2147483647 h 66"/>
                <a:gd name="T42" fmla="*/ 2147483647 w 77"/>
                <a:gd name="T43" fmla="*/ 2147483647 h 66"/>
                <a:gd name="T44" fmla="*/ 2147483647 w 77"/>
                <a:gd name="T45" fmla="*/ 2147483647 h 66"/>
                <a:gd name="T46" fmla="*/ 2147483647 w 77"/>
                <a:gd name="T47" fmla="*/ 2147483647 h 66"/>
                <a:gd name="T48" fmla="*/ 2147483647 w 77"/>
                <a:gd name="T49" fmla="*/ 2147483647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"/>
                <a:gd name="T76" fmla="*/ 0 h 66"/>
                <a:gd name="T77" fmla="*/ 77 w 77"/>
                <a:gd name="T78" fmla="*/ 66 h 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" h="66">
                  <a:moveTo>
                    <a:pt x="15" y="66"/>
                  </a:moveTo>
                  <a:cubicBezTo>
                    <a:pt x="7" y="66"/>
                    <a:pt x="0" y="60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7" y="6"/>
                    <a:pt x="77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60"/>
                    <a:pt x="70" y="66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15" y="66"/>
                    <a:pt x="15" y="66"/>
                    <a:pt x="15" y="66"/>
                  </a:cubicBezTo>
                  <a:close/>
                  <a:moveTo>
                    <a:pt x="4" y="15"/>
                  </a:moveTo>
                  <a:cubicBezTo>
                    <a:pt x="4" y="51"/>
                    <a:pt x="4" y="51"/>
                    <a:pt x="4" y="51"/>
                  </a:cubicBezTo>
                  <a:cubicBezTo>
                    <a:pt x="4" y="57"/>
                    <a:pt x="9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8" y="62"/>
                    <a:pt x="73" y="57"/>
                    <a:pt x="73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9"/>
                    <a:pt x="68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4" y="9"/>
                    <a:pt x="4" y="15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43" name="Freeform 612">
              <a:extLst>
                <a:ext uri="{FF2B5EF4-FFF2-40B4-BE49-F238E27FC236}">
                  <a16:creationId xmlns:a16="http://schemas.microsoft.com/office/drawing/2014/main" id="{916B5AEB-B2DC-4E92-BBE5-1A784601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099" y="3819637"/>
              <a:ext cx="231806" cy="102779"/>
            </a:xfrm>
            <a:custGeom>
              <a:avLst/>
              <a:gdLst>
                <a:gd name="T0" fmla="*/ 0 w 493"/>
                <a:gd name="T1" fmla="*/ 2147483647 h 215"/>
                <a:gd name="T2" fmla="*/ 2147483647 w 493"/>
                <a:gd name="T3" fmla="*/ 0 h 215"/>
                <a:gd name="T4" fmla="*/ 2147483647 w 493"/>
                <a:gd name="T5" fmla="*/ 0 h 215"/>
                <a:gd name="T6" fmla="*/ 2147483647 w 493"/>
                <a:gd name="T7" fmla="*/ 2147483647 h 215"/>
                <a:gd name="T8" fmla="*/ 2147483647 w 493"/>
                <a:gd name="T9" fmla="*/ 2147483647 h 215"/>
                <a:gd name="T10" fmla="*/ 2147483647 w 493"/>
                <a:gd name="T11" fmla="*/ 2147483647 h 215"/>
                <a:gd name="T12" fmla="*/ 2147483647 w 493"/>
                <a:gd name="T13" fmla="*/ 2147483647 h 215"/>
                <a:gd name="T14" fmla="*/ 0 w 493"/>
                <a:gd name="T15" fmla="*/ 2147483647 h 215"/>
                <a:gd name="T16" fmla="*/ 0 w 493"/>
                <a:gd name="T17" fmla="*/ 2147483647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3"/>
                <a:gd name="T28" fmla="*/ 0 h 215"/>
                <a:gd name="T29" fmla="*/ 493 w 493"/>
                <a:gd name="T30" fmla="*/ 215 h 2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3" h="215">
                  <a:moveTo>
                    <a:pt x="0" y="14"/>
                  </a:moveTo>
                  <a:cubicBezTo>
                    <a:pt x="0" y="7"/>
                    <a:pt x="6" y="0"/>
                    <a:pt x="14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86" y="0"/>
                    <a:pt x="493" y="7"/>
                    <a:pt x="493" y="14"/>
                  </a:cubicBezTo>
                  <a:cubicBezTo>
                    <a:pt x="493" y="201"/>
                    <a:pt x="493" y="201"/>
                    <a:pt x="493" y="201"/>
                  </a:cubicBezTo>
                  <a:cubicBezTo>
                    <a:pt x="493" y="209"/>
                    <a:pt x="486" y="215"/>
                    <a:pt x="479" y="215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6" y="215"/>
                    <a:pt x="0" y="209"/>
                    <a:pt x="0" y="201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FEF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44" name="Freeform 613">
              <a:extLst>
                <a:ext uri="{FF2B5EF4-FFF2-40B4-BE49-F238E27FC236}">
                  <a16:creationId xmlns:a16="http://schemas.microsoft.com/office/drawing/2014/main" id="{EB571EE1-4E7B-404C-8E2D-F9BFD9694A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7771" y="3818283"/>
              <a:ext cx="234462" cy="105485"/>
            </a:xfrm>
            <a:custGeom>
              <a:avLst/>
              <a:gdLst>
                <a:gd name="T0" fmla="*/ 2147483647 w 499"/>
                <a:gd name="T1" fmla="*/ 2147483647 h 221"/>
                <a:gd name="T2" fmla="*/ 0 w 499"/>
                <a:gd name="T3" fmla="*/ 2147483647 h 221"/>
                <a:gd name="T4" fmla="*/ 0 w 499"/>
                <a:gd name="T5" fmla="*/ 2147483647 h 221"/>
                <a:gd name="T6" fmla="*/ 0 w 499"/>
                <a:gd name="T7" fmla="*/ 2147483647 h 221"/>
                <a:gd name="T8" fmla="*/ 2147483647 w 499"/>
                <a:gd name="T9" fmla="*/ 0 h 221"/>
                <a:gd name="T10" fmla="*/ 2147483647 w 499"/>
                <a:gd name="T11" fmla="*/ 0 h 221"/>
                <a:gd name="T12" fmla="*/ 2147483647 w 499"/>
                <a:gd name="T13" fmla="*/ 0 h 221"/>
                <a:gd name="T14" fmla="*/ 2147483647 w 499"/>
                <a:gd name="T15" fmla="*/ 2147483647 h 221"/>
                <a:gd name="T16" fmla="*/ 2147483647 w 499"/>
                <a:gd name="T17" fmla="*/ 2147483647 h 221"/>
                <a:gd name="T18" fmla="*/ 2147483647 w 499"/>
                <a:gd name="T19" fmla="*/ 2147483647 h 221"/>
                <a:gd name="T20" fmla="*/ 2147483647 w 499"/>
                <a:gd name="T21" fmla="*/ 2147483647 h 221"/>
                <a:gd name="T22" fmla="*/ 2147483647 w 499"/>
                <a:gd name="T23" fmla="*/ 2147483647 h 221"/>
                <a:gd name="T24" fmla="*/ 2147483647 w 499"/>
                <a:gd name="T25" fmla="*/ 2147483647 h 221"/>
                <a:gd name="T26" fmla="*/ 2147483647 w 499"/>
                <a:gd name="T27" fmla="*/ 2147483647 h 221"/>
                <a:gd name="T28" fmla="*/ 2147483647 w 499"/>
                <a:gd name="T29" fmla="*/ 2147483647 h 221"/>
                <a:gd name="T30" fmla="*/ 2147483647 w 499"/>
                <a:gd name="T31" fmla="*/ 2147483647 h 221"/>
                <a:gd name="T32" fmla="*/ 2147483647 w 499"/>
                <a:gd name="T33" fmla="*/ 2147483647 h 221"/>
                <a:gd name="T34" fmla="*/ 2147483647 w 499"/>
                <a:gd name="T35" fmla="*/ 2147483647 h 221"/>
                <a:gd name="T36" fmla="*/ 2147483647 w 499"/>
                <a:gd name="T37" fmla="*/ 2147483647 h 221"/>
                <a:gd name="T38" fmla="*/ 2147483647 w 499"/>
                <a:gd name="T39" fmla="*/ 2147483647 h 221"/>
                <a:gd name="T40" fmla="*/ 2147483647 w 499"/>
                <a:gd name="T41" fmla="*/ 2147483647 h 221"/>
                <a:gd name="T42" fmla="*/ 2147483647 w 499"/>
                <a:gd name="T43" fmla="*/ 2147483647 h 221"/>
                <a:gd name="T44" fmla="*/ 2147483647 w 499"/>
                <a:gd name="T45" fmla="*/ 2147483647 h 221"/>
                <a:gd name="T46" fmla="*/ 2147483647 w 499"/>
                <a:gd name="T47" fmla="*/ 2147483647 h 221"/>
                <a:gd name="T48" fmla="*/ 2147483647 w 499"/>
                <a:gd name="T49" fmla="*/ 2147483647 h 221"/>
                <a:gd name="T50" fmla="*/ 2147483647 w 499"/>
                <a:gd name="T51" fmla="*/ 2147483647 h 2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99"/>
                <a:gd name="T79" fmla="*/ 0 h 221"/>
                <a:gd name="T80" fmla="*/ 499 w 499"/>
                <a:gd name="T81" fmla="*/ 221 h 2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99" h="221">
                  <a:moveTo>
                    <a:pt x="17" y="221"/>
                  </a:moveTo>
                  <a:cubicBezTo>
                    <a:pt x="8" y="221"/>
                    <a:pt x="0" y="213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82" y="0"/>
                    <a:pt x="482" y="0"/>
                    <a:pt x="482" y="0"/>
                  </a:cubicBezTo>
                  <a:cubicBezTo>
                    <a:pt x="491" y="0"/>
                    <a:pt x="499" y="8"/>
                    <a:pt x="499" y="17"/>
                  </a:cubicBezTo>
                  <a:cubicBezTo>
                    <a:pt x="499" y="17"/>
                    <a:pt x="499" y="17"/>
                    <a:pt x="499" y="17"/>
                  </a:cubicBezTo>
                  <a:cubicBezTo>
                    <a:pt x="499" y="204"/>
                    <a:pt x="499" y="204"/>
                    <a:pt x="499" y="204"/>
                  </a:cubicBezTo>
                  <a:cubicBezTo>
                    <a:pt x="499" y="213"/>
                    <a:pt x="491" y="221"/>
                    <a:pt x="482" y="221"/>
                  </a:cubicBezTo>
                  <a:cubicBezTo>
                    <a:pt x="482" y="221"/>
                    <a:pt x="482" y="221"/>
                    <a:pt x="482" y="221"/>
                  </a:cubicBezTo>
                  <a:cubicBezTo>
                    <a:pt x="17" y="221"/>
                    <a:pt x="17" y="221"/>
                    <a:pt x="17" y="221"/>
                  </a:cubicBezTo>
                  <a:close/>
                  <a:moveTo>
                    <a:pt x="6" y="204"/>
                  </a:moveTo>
                  <a:cubicBezTo>
                    <a:pt x="6" y="210"/>
                    <a:pt x="11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482" y="215"/>
                    <a:pt x="482" y="215"/>
                    <a:pt x="482" y="215"/>
                  </a:cubicBezTo>
                  <a:cubicBezTo>
                    <a:pt x="488" y="215"/>
                    <a:pt x="493" y="210"/>
                    <a:pt x="493" y="204"/>
                  </a:cubicBezTo>
                  <a:cubicBezTo>
                    <a:pt x="493" y="204"/>
                    <a:pt x="493" y="204"/>
                    <a:pt x="493" y="204"/>
                  </a:cubicBezTo>
                  <a:cubicBezTo>
                    <a:pt x="493" y="17"/>
                    <a:pt x="493" y="17"/>
                    <a:pt x="493" y="17"/>
                  </a:cubicBezTo>
                  <a:cubicBezTo>
                    <a:pt x="493" y="11"/>
                    <a:pt x="488" y="6"/>
                    <a:pt x="482" y="6"/>
                  </a:cubicBezTo>
                  <a:cubicBezTo>
                    <a:pt x="482" y="6"/>
                    <a:pt x="482" y="6"/>
                    <a:pt x="482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1" y="6"/>
                    <a:pt x="6" y="11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204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45" name="Rectangle 614">
              <a:extLst>
                <a:ext uri="{FF2B5EF4-FFF2-40B4-BE49-F238E27FC236}">
                  <a16:creationId xmlns:a16="http://schemas.microsoft.com/office/drawing/2014/main" id="{F1E9E980-9B49-4A93-A01B-A379D0DF3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2788" y="3933912"/>
              <a:ext cx="1993" cy="31104"/>
            </a:xfrm>
            <a:prstGeom prst="rect">
              <a:avLst/>
            </a:pr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46" name="Freeform 615">
              <a:extLst>
                <a:ext uri="{FF2B5EF4-FFF2-40B4-BE49-F238E27FC236}">
                  <a16:creationId xmlns:a16="http://schemas.microsoft.com/office/drawing/2014/main" id="{0229D461-9638-483A-877C-A66BB39E1A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2787" y="3933911"/>
              <a:ext cx="2657" cy="31781"/>
            </a:xfrm>
            <a:custGeom>
              <a:avLst/>
              <a:gdLst>
                <a:gd name="T0" fmla="*/ 2147483647 w 6"/>
                <a:gd name="T1" fmla="*/ 2147483647 h 67"/>
                <a:gd name="T2" fmla="*/ 0 w 6"/>
                <a:gd name="T3" fmla="*/ 2147483647 h 67"/>
                <a:gd name="T4" fmla="*/ 0 w 6"/>
                <a:gd name="T5" fmla="*/ 2147483647 h 67"/>
                <a:gd name="T6" fmla="*/ 0 w 6"/>
                <a:gd name="T7" fmla="*/ 2147483647 h 67"/>
                <a:gd name="T8" fmla="*/ 0 w 6"/>
                <a:gd name="T9" fmla="*/ 2147483647 h 67"/>
                <a:gd name="T10" fmla="*/ 0 w 6"/>
                <a:gd name="T11" fmla="*/ 2147483647 h 67"/>
                <a:gd name="T12" fmla="*/ 0 w 6"/>
                <a:gd name="T13" fmla="*/ 0 h 67"/>
                <a:gd name="T14" fmla="*/ 0 w 6"/>
                <a:gd name="T15" fmla="*/ 0 h 67"/>
                <a:gd name="T16" fmla="*/ 2147483647 w 6"/>
                <a:gd name="T17" fmla="*/ 0 h 67"/>
                <a:gd name="T18" fmla="*/ 2147483647 w 6"/>
                <a:gd name="T19" fmla="*/ 0 h 67"/>
                <a:gd name="T20" fmla="*/ 2147483647 w 6"/>
                <a:gd name="T21" fmla="*/ 0 h 67"/>
                <a:gd name="T22" fmla="*/ 2147483647 w 6"/>
                <a:gd name="T23" fmla="*/ 0 h 67"/>
                <a:gd name="T24" fmla="*/ 2147483647 w 6"/>
                <a:gd name="T25" fmla="*/ 0 h 67"/>
                <a:gd name="T26" fmla="*/ 2147483647 w 6"/>
                <a:gd name="T27" fmla="*/ 2147483647 h 67"/>
                <a:gd name="T28" fmla="*/ 2147483647 w 6"/>
                <a:gd name="T29" fmla="*/ 2147483647 h 67"/>
                <a:gd name="T30" fmla="*/ 2147483647 w 6"/>
                <a:gd name="T31" fmla="*/ 2147483647 h 67"/>
                <a:gd name="T32" fmla="*/ 2147483647 w 6"/>
                <a:gd name="T33" fmla="*/ 2147483647 h 67"/>
                <a:gd name="T34" fmla="*/ 2147483647 w 6"/>
                <a:gd name="T35" fmla="*/ 2147483647 h 67"/>
                <a:gd name="T36" fmla="*/ 2147483647 w 6"/>
                <a:gd name="T37" fmla="*/ 2147483647 h 67"/>
                <a:gd name="T38" fmla="*/ 2147483647 w 6"/>
                <a:gd name="T39" fmla="*/ 2147483647 h 67"/>
                <a:gd name="T40" fmla="*/ 2147483647 w 6"/>
                <a:gd name="T41" fmla="*/ 2147483647 h 67"/>
                <a:gd name="T42" fmla="*/ 2147483647 w 6"/>
                <a:gd name="T43" fmla="*/ 2147483647 h 67"/>
                <a:gd name="T44" fmla="*/ 2147483647 w 6"/>
                <a:gd name="T45" fmla="*/ 2147483647 h 67"/>
                <a:gd name="T46" fmla="*/ 2147483647 w 6"/>
                <a:gd name="T47" fmla="*/ 2147483647 h 67"/>
                <a:gd name="T48" fmla="*/ 2147483647 w 6"/>
                <a:gd name="T49" fmla="*/ 2147483647 h 67"/>
                <a:gd name="T50" fmla="*/ 2147483647 w 6"/>
                <a:gd name="T51" fmla="*/ 2147483647 h 67"/>
                <a:gd name="T52" fmla="*/ 2147483647 w 6"/>
                <a:gd name="T53" fmla="*/ 2147483647 h 67"/>
                <a:gd name="T54" fmla="*/ 2147483647 w 6"/>
                <a:gd name="T55" fmla="*/ 2147483647 h 67"/>
                <a:gd name="T56" fmla="*/ 2147483647 w 6"/>
                <a:gd name="T57" fmla="*/ 2147483647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"/>
                <a:gd name="T88" fmla="*/ 0 h 67"/>
                <a:gd name="T89" fmla="*/ 6 w 6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" h="67">
                  <a:moveTo>
                    <a:pt x="1" y="67"/>
                  </a:moveTo>
                  <a:cubicBezTo>
                    <a:pt x="1" y="67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7"/>
                    <a:pt x="5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1" y="67"/>
                    <a:pt x="1" y="67"/>
                    <a:pt x="1" y="67"/>
                  </a:cubicBezTo>
                  <a:close/>
                  <a:moveTo>
                    <a:pt x="5" y="66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6"/>
                  </a:cubicBezTo>
                  <a:close/>
                  <a:moveTo>
                    <a:pt x="2" y="65"/>
                  </a:moveTo>
                  <a:cubicBezTo>
                    <a:pt x="4" y="65"/>
                    <a:pt x="4" y="65"/>
                    <a:pt x="4" y="6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65"/>
                    <a:pt x="2" y="65"/>
                    <a:pt x="2" y="65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47" name="Freeform 616">
              <a:extLst>
                <a:ext uri="{FF2B5EF4-FFF2-40B4-BE49-F238E27FC236}">
                  <a16:creationId xmlns:a16="http://schemas.microsoft.com/office/drawing/2014/main" id="{BB942E63-7F59-4B8A-8B71-4A22E8DE1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459" y="3945407"/>
              <a:ext cx="86346" cy="20962"/>
            </a:xfrm>
            <a:custGeom>
              <a:avLst/>
              <a:gdLst>
                <a:gd name="T0" fmla="*/ 2147483647 w 184"/>
                <a:gd name="T1" fmla="*/ 0 h 43"/>
                <a:gd name="T2" fmla="*/ 2147483647 w 184"/>
                <a:gd name="T3" fmla="*/ 0 h 43"/>
                <a:gd name="T4" fmla="*/ 0 w 184"/>
                <a:gd name="T5" fmla="*/ 2147483647 h 43"/>
                <a:gd name="T6" fmla="*/ 2147483647 w 184"/>
                <a:gd name="T7" fmla="*/ 2147483647 h 43"/>
                <a:gd name="T8" fmla="*/ 2147483647 w 184"/>
                <a:gd name="T9" fmla="*/ 2147483647 h 43"/>
                <a:gd name="T10" fmla="*/ 2147483647 w 184"/>
                <a:gd name="T11" fmla="*/ 2147483647 h 43"/>
                <a:gd name="T12" fmla="*/ 2147483647 w 184"/>
                <a:gd name="T13" fmla="*/ 2147483647 h 43"/>
                <a:gd name="T14" fmla="*/ 0 w 184"/>
                <a:gd name="T15" fmla="*/ 2147483647 h 43"/>
                <a:gd name="T16" fmla="*/ 2147483647 w 184"/>
                <a:gd name="T17" fmla="*/ 2147483647 h 43"/>
                <a:gd name="T18" fmla="*/ 2147483647 w 184"/>
                <a:gd name="T19" fmla="*/ 2147483647 h 43"/>
                <a:gd name="T20" fmla="*/ 2147483647 w 184"/>
                <a:gd name="T21" fmla="*/ 2147483647 h 43"/>
                <a:gd name="T22" fmla="*/ 2147483647 w 184"/>
                <a:gd name="T23" fmla="*/ 2147483647 h 43"/>
                <a:gd name="T24" fmla="*/ 2147483647 w 184"/>
                <a:gd name="T25" fmla="*/ 2147483647 h 43"/>
                <a:gd name="T26" fmla="*/ 2147483647 w 184"/>
                <a:gd name="T27" fmla="*/ 0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4"/>
                <a:gd name="T43" fmla="*/ 0 h 43"/>
                <a:gd name="T44" fmla="*/ 184 w 184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4" h="43">
                  <a:moveTo>
                    <a:pt x="178" y="0"/>
                  </a:moveTo>
                  <a:cubicBezTo>
                    <a:pt x="17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3" y="30"/>
                    <a:pt x="0" y="33"/>
                    <a:pt x="0" y="36"/>
                  </a:cubicBezTo>
                  <a:cubicBezTo>
                    <a:pt x="0" y="40"/>
                    <a:pt x="3" y="43"/>
                    <a:pt x="6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8" y="42"/>
                    <a:pt x="179" y="42"/>
                  </a:cubicBezTo>
                  <a:cubicBezTo>
                    <a:pt x="181" y="42"/>
                    <a:pt x="184" y="39"/>
                    <a:pt x="184" y="3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2"/>
                    <a:pt x="181" y="0"/>
                    <a:pt x="178" y="0"/>
                  </a:cubicBezTo>
                  <a:close/>
                </a:path>
              </a:pathLst>
            </a:cu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48" name="Freeform 617">
              <a:extLst>
                <a:ext uri="{FF2B5EF4-FFF2-40B4-BE49-F238E27FC236}">
                  <a16:creationId xmlns:a16="http://schemas.microsoft.com/office/drawing/2014/main" id="{32113D29-9836-4C01-B2C2-0034FD575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131" y="3944731"/>
              <a:ext cx="88339" cy="22314"/>
            </a:xfrm>
            <a:custGeom>
              <a:avLst/>
              <a:gdLst>
                <a:gd name="T0" fmla="*/ 2147483647 w 188"/>
                <a:gd name="T1" fmla="*/ 2147483647 h 47"/>
                <a:gd name="T2" fmla="*/ 0 w 188"/>
                <a:gd name="T3" fmla="*/ 2147483647 h 47"/>
                <a:gd name="T4" fmla="*/ 0 w 188"/>
                <a:gd name="T5" fmla="*/ 2147483647 h 47"/>
                <a:gd name="T6" fmla="*/ 2147483647 w 188"/>
                <a:gd name="T7" fmla="*/ 2147483647 h 47"/>
                <a:gd name="T8" fmla="*/ 2147483647 w 188"/>
                <a:gd name="T9" fmla="*/ 2147483647 h 47"/>
                <a:gd name="T10" fmla="*/ 2147483647 w 188"/>
                <a:gd name="T11" fmla="*/ 2147483647 h 47"/>
                <a:gd name="T12" fmla="*/ 2147483647 w 188"/>
                <a:gd name="T13" fmla="*/ 2147483647 h 47"/>
                <a:gd name="T14" fmla="*/ 2147483647 w 188"/>
                <a:gd name="T15" fmla="*/ 2147483647 h 47"/>
                <a:gd name="T16" fmla="*/ 0 w 188"/>
                <a:gd name="T17" fmla="*/ 2147483647 h 47"/>
                <a:gd name="T18" fmla="*/ 0 w 188"/>
                <a:gd name="T19" fmla="*/ 2147483647 h 47"/>
                <a:gd name="T20" fmla="*/ 2147483647 w 188"/>
                <a:gd name="T21" fmla="*/ 0 h 47"/>
                <a:gd name="T22" fmla="*/ 2147483647 w 188"/>
                <a:gd name="T23" fmla="*/ 0 h 47"/>
                <a:gd name="T24" fmla="*/ 2147483647 w 188"/>
                <a:gd name="T25" fmla="*/ 0 h 47"/>
                <a:gd name="T26" fmla="*/ 2147483647 w 188"/>
                <a:gd name="T27" fmla="*/ 0 h 47"/>
                <a:gd name="T28" fmla="*/ 2147483647 w 188"/>
                <a:gd name="T29" fmla="*/ 2147483647 h 47"/>
                <a:gd name="T30" fmla="*/ 2147483647 w 188"/>
                <a:gd name="T31" fmla="*/ 2147483647 h 47"/>
                <a:gd name="T32" fmla="*/ 2147483647 w 188"/>
                <a:gd name="T33" fmla="*/ 2147483647 h 47"/>
                <a:gd name="T34" fmla="*/ 2147483647 w 188"/>
                <a:gd name="T35" fmla="*/ 2147483647 h 47"/>
                <a:gd name="T36" fmla="*/ 2147483647 w 188"/>
                <a:gd name="T37" fmla="*/ 2147483647 h 47"/>
                <a:gd name="T38" fmla="*/ 2147483647 w 188"/>
                <a:gd name="T39" fmla="*/ 2147483647 h 47"/>
                <a:gd name="T40" fmla="*/ 2147483647 w 188"/>
                <a:gd name="T41" fmla="*/ 2147483647 h 47"/>
                <a:gd name="T42" fmla="*/ 2147483647 w 188"/>
                <a:gd name="T43" fmla="*/ 2147483647 h 47"/>
                <a:gd name="T44" fmla="*/ 2147483647 w 188"/>
                <a:gd name="T45" fmla="*/ 2147483647 h 47"/>
                <a:gd name="T46" fmla="*/ 2147483647 w 188"/>
                <a:gd name="T47" fmla="*/ 2147483647 h 47"/>
                <a:gd name="T48" fmla="*/ 2147483647 w 188"/>
                <a:gd name="T49" fmla="*/ 2147483647 h 47"/>
                <a:gd name="T50" fmla="*/ 2147483647 w 188"/>
                <a:gd name="T51" fmla="*/ 2147483647 h 47"/>
                <a:gd name="T52" fmla="*/ 2147483647 w 188"/>
                <a:gd name="T53" fmla="*/ 2147483647 h 47"/>
                <a:gd name="T54" fmla="*/ 2147483647 w 188"/>
                <a:gd name="T55" fmla="*/ 2147483647 h 47"/>
                <a:gd name="T56" fmla="*/ 2147483647 w 188"/>
                <a:gd name="T57" fmla="*/ 2147483647 h 47"/>
                <a:gd name="T58" fmla="*/ 2147483647 w 188"/>
                <a:gd name="T59" fmla="*/ 2147483647 h 47"/>
                <a:gd name="T60" fmla="*/ 2147483647 w 188"/>
                <a:gd name="T61" fmla="*/ 2147483647 h 47"/>
                <a:gd name="T62" fmla="*/ 2147483647 w 188"/>
                <a:gd name="T63" fmla="*/ 2147483647 h 47"/>
                <a:gd name="T64" fmla="*/ 2147483647 w 188"/>
                <a:gd name="T65" fmla="*/ 2147483647 h 47"/>
                <a:gd name="T66" fmla="*/ 2147483647 w 188"/>
                <a:gd name="T67" fmla="*/ 2147483647 h 47"/>
                <a:gd name="T68" fmla="*/ 2147483647 w 188"/>
                <a:gd name="T69" fmla="*/ 2147483647 h 47"/>
                <a:gd name="T70" fmla="*/ 2147483647 w 188"/>
                <a:gd name="T71" fmla="*/ 2147483647 h 47"/>
                <a:gd name="T72" fmla="*/ 2147483647 w 188"/>
                <a:gd name="T73" fmla="*/ 2147483647 h 47"/>
                <a:gd name="T74" fmla="*/ 2147483647 w 188"/>
                <a:gd name="T75" fmla="*/ 2147483647 h 47"/>
                <a:gd name="T76" fmla="*/ 2147483647 w 188"/>
                <a:gd name="T77" fmla="*/ 2147483647 h 47"/>
                <a:gd name="T78" fmla="*/ 2147483647 w 188"/>
                <a:gd name="T79" fmla="*/ 2147483647 h 47"/>
                <a:gd name="T80" fmla="*/ 2147483647 w 188"/>
                <a:gd name="T81" fmla="*/ 2147483647 h 47"/>
                <a:gd name="T82" fmla="*/ 2147483647 w 188"/>
                <a:gd name="T83" fmla="*/ 2147483647 h 47"/>
                <a:gd name="T84" fmla="*/ 2147483647 w 188"/>
                <a:gd name="T85" fmla="*/ 2147483647 h 47"/>
                <a:gd name="T86" fmla="*/ 2147483647 w 188"/>
                <a:gd name="T87" fmla="*/ 2147483647 h 47"/>
                <a:gd name="T88" fmla="*/ 2147483647 w 188"/>
                <a:gd name="T89" fmla="*/ 2147483647 h 47"/>
                <a:gd name="T90" fmla="*/ 2147483647 w 188"/>
                <a:gd name="T91" fmla="*/ 2147483647 h 47"/>
                <a:gd name="T92" fmla="*/ 2147483647 w 188"/>
                <a:gd name="T93" fmla="*/ 2147483647 h 47"/>
                <a:gd name="T94" fmla="*/ 2147483647 w 188"/>
                <a:gd name="T95" fmla="*/ 0 h 47"/>
                <a:gd name="T96" fmla="*/ 2147483647 w 188"/>
                <a:gd name="T97" fmla="*/ 2147483647 h 47"/>
                <a:gd name="T98" fmla="*/ 2147483647 w 188"/>
                <a:gd name="T99" fmla="*/ 2147483647 h 47"/>
                <a:gd name="T100" fmla="*/ 2147483647 w 188"/>
                <a:gd name="T101" fmla="*/ 2147483647 h 47"/>
                <a:gd name="T102" fmla="*/ 2147483647 w 188"/>
                <a:gd name="T103" fmla="*/ 2147483647 h 47"/>
                <a:gd name="T104" fmla="*/ 2147483647 w 188"/>
                <a:gd name="T105" fmla="*/ 2147483647 h 47"/>
                <a:gd name="T106" fmla="*/ 2147483647 w 188"/>
                <a:gd name="T107" fmla="*/ 2147483647 h 47"/>
                <a:gd name="T108" fmla="*/ 2147483647 w 188"/>
                <a:gd name="T109" fmla="*/ 2147483647 h 47"/>
                <a:gd name="T110" fmla="*/ 2147483647 w 188"/>
                <a:gd name="T111" fmla="*/ 2147483647 h 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8"/>
                <a:gd name="T169" fmla="*/ 0 h 47"/>
                <a:gd name="T170" fmla="*/ 188 w 188"/>
                <a:gd name="T171" fmla="*/ 47 h 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8" h="47">
                  <a:moveTo>
                    <a:pt x="8" y="47"/>
                  </a:moveTo>
                  <a:cubicBezTo>
                    <a:pt x="3" y="47"/>
                    <a:pt x="0" y="43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4"/>
                    <a:pt x="3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178" y="0"/>
                    <a:pt x="18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7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5" y="13"/>
                    <a:pt x="175" y="13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76" y="14"/>
                    <a:pt x="176" y="14"/>
                    <a:pt x="176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33"/>
                    <a:pt x="176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4"/>
                    <a:pt x="174" y="34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6" y="34"/>
                    <a:pt x="4" y="36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1"/>
                    <a:pt x="6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3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2" y="42"/>
                    <a:pt x="184" y="40"/>
                    <a:pt x="184" y="38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6"/>
                    <a:pt x="182" y="4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4" y="0"/>
                    <a:pt x="188" y="3"/>
                    <a:pt x="188" y="8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42"/>
                    <a:pt x="185" y="46"/>
                    <a:pt x="181" y="46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0" y="46"/>
                    <a:pt x="180" y="47"/>
                    <a:pt x="179" y="47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8" y="47"/>
                    <a:pt x="8" y="47"/>
                    <a:pt x="8" y="47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49" name="Oval 618">
              <a:extLst>
                <a:ext uri="{FF2B5EF4-FFF2-40B4-BE49-F238E27FC236}">
                  <a16:creationId xmlns:a16="http://schemas.microsoft.com/office/drawing/2014/main" id="{9B707F4D-4A3C-4891-8E1F-3C2D8D0E2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432" y="3936617"/>
              <a:ext cx="60443" cy="60856"/>
            </a:xfrm>
            <a:prstGeom prst="ellipse">
              <a:avLst/>
            </a:pr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50" name="Oval 619">
              <a:extLst>
                <a:ext uri="{FF2B5EF4-FFF2-40B4-BE49-F238E27FC236}">
                  <a16:creationId xmlns:a16="http://schemas.microsoft.com/office/drawing/2014/main" id="{F94A169B-70FB-48C2-A269-B4A1E8F33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716" y="3950140"/>
              <a:ext cx="33875" cy="34486"/>
            </a:xfrm>
            <a:prstGeom prst="ellipse">
              <a:avLst/>
            </a:pr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51" name="Freeform 620">
              <a:extLst>
                <a:ext uri="{FF2B5EF4-FFF2-40B4-BE49-F238E27FC236}">
                  <a16:creationId xmlns:a16="http://schemas.microsoft.com/office/drawing/2014/main" id="{1FEAEA54-261E-4140-BAF6-826349BE5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126" y="3925121"/>
              <a:ext cx="75719" cy="41924"/>
            </a:xfrm>
            <a:custGeom>
              <a:avLst/>
              <a:gdLst>
                <a:gd name="T0" fmla="*/ 2147483647 w 161"/>
                <a:gd name="T1" fmla="*/ 2147483647 h 87"/>
                <a:gd name="T2" fmla="*/ 2147483647 w 161"/>
                <a:gd name="T3" fmla="*/ 2147483647 h 87"/>
                <a:gd name="T4" fmla="*/ 2147483647 w 161"/>
                <a:gd name="T5" fmla="*/ 2147483647 h 87"/>
                <a:gd name="T6" fmla="*/ 2147483647 w 161"/>
                <a:gd name="T7" fmla="*/ 0 h 87"/>
                <a:gd name="T8" fmla="*/ 0 w 161"/>
                <a:gd name="T9" fmla="*/ 2147483647 h 87"/>
                <a:gd name="T10" fmla="*/ 0 w 161"/>
                <a:gd name="T11" fmla="*/ 2147483647 h 87"/>
                <a:gd name="T12" fmla="*/ 2147483647 w 161"/>
                <a:gd name="T13" fmla="*/ 2147483647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1"/>
                <a:gd name="T22" fmla="*/ 0 h 87"/>
                <a:gd name="T23" fmla="*/ 161 w 161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1" h="87">
                  <a:moveTo>
                    <a:pt x="80" y="13"/>
                  </a:moveTo>
                  <a:cubicBezTo>
                    <a:pt x="122" y="13"/>
                    <a:pt x="157" y="45"/>
                    <a:pt x="160" y="87"/>
                  </a:cubicBezTo>
                  <a:cubicBezTo>
                    <a:pt x="160" y="85"/>
                    <a:pt x="161" y="83"/>
                    <a:pt x="161" y="80"/>
                  </a:cubicBezTo>
                  <a:cubicBezTo>
                    <a:pt x="161" y="36"/>
                    <a:pt x="125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3" y="45"/>
                    <a:pt x="38" y="13"/>
                    <a:pt x="80" y="13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52" name="Oval 621">
              <a:extLst>
                <a:ext uri="{FF2B5EF4-FFF2-40B4-BE49-F238E27FC236}">
                  <a16:creationId xmlns:a16="http://schemas.microsoft.com/office/drawing/2014/main" id="{BB75DFF7-12D0-493F-A83B-DABA00905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366" y="3954873"/>
              <a:ext cx="24575" cy="24342"/>
            </a:xfrm>
            <a:prstGeom prst="ellipse">
              <a:avLst/>
            </a:prstGeom>
            <a:solidFill>
              <a:srgbClr val="FFC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53" name="Freeform 622">
              <a:extLst>
                <a:ext uri="{FF2B5EF4-FFF2-40B4-BE49-F238E27FC236}">
                  <a16:creationId xmlns:a16="http://schemas.microsoft.com/office/drawing/2014/main" id="{DC881492-CF14-41BA-8B90-C76FEAE64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180" y="3795294"/>
              <a:ext cx="251067" cy="27047"/>
            </a:xfrm>
            <a:custGeom>
              <a:avLst/>
              <a:gdLst>
                <a:gd name="T0" fmla="*/ 2147483647 w 534"/>
                <a:gd name="T1" fmla="*/ 0 h 57"/>
                <a:gd name="T2" fmla="*/ 2147483647 w 534"/>
                <a:gd name="T3" fmla="*/ 0 h 57"/>
                <a:gd name="T4" fmla="*/ 2147483647 w 534"/>
                <a:gd name="T5" fmla="*/ 2147483647 h 57"/>
                <a:gd name="T6" fmla="*/ 2147483647 w 534"/>
                <a:gd name="T7" fmla="*/ 2147483647 h 57"/>
                <a:gd name="T8" fmla="*/ 0 w 534"/>
                <a:gd name="T9" fmla="*/ 2147483647 h 57"/>
                <a:gd name="T10" fmla="*/ 2147483647 w 534"/>
                <a:gd name="T11" fmla="*/ 2147483647 h 57"/>
                <a:gd name="T12" fmla="*/ 2147483647 w 534"/>
                <a:gd name="T13" fmla="*/ 2147483647 h 57"/>
                <a:gd name="T14" fmla="*/ 2147483647 w 534"/>
                <a:gd name="T15" fmla="*/ 2147483647 h 57"/>
                <a:gd name="T16" fmla="*/ 2147483647 w 534"/>
                <a:gd name="T17" fmla="*/ 2147483647 h 57"/>
                <a:gd name="T18" fmla="*/ 2147483647 w 534"/>
                <a:gd name="T19" fmla="*/ 2147483647 h 57"/>
                <a:gd name="T20" fmla="*/ 2147483647 w 534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4"/>
                <a:gd name="T34" fmla="*/ 0 h 57"/>
                <a:gd name="T35" fmla="*/ 534 w 534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4" h="57">
                  <a:moveTo>
                    <a:pt x="524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8" y="0"/>
                    <a:pt x="56" y="1"/>
                    <a:pt x="54" y="2"/>
                  </a:cubicBezTo>
                  <a:cubicBezTo>
                    <a:pt x="51" y="3"/>
                    <a:pt x="49" y="5"/>
                    <a:pt x="48" y="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4"/>
                    <a:pt x="4" y="53"/>
                    <a:pt x="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1" y="53"/>
                    <a:pt x="471" y="53"/>
                    <a:pt x="471" y="53"/>
                  </a:cubicBezTo>
                  <a:cubicBezTo>
                    <a:pt x="475" y="53"/>
                    <a:pt x="478" y="55"/>
                    <a:pt x="481" y="57"/>
                  </a:cubicBezTo>
                  <a:cubicBezTo>
                    <a:pt x="534" y="4"/>
                    <a:pt x="534" y="4"/>
                    <a:pt x="534" y="4"/>
                  </a:cubicBezTo>
                  <a:cubicBezTo>
                    <a:pt x="532" y="2"/>
                    <a:pt x="528" y="0"/>
                    <a:pt x="524" y="0"/>
                  </a:cubicBezTo>
                  <a:close/>
                </a:path>
              </a:pathLst>
            </a:cu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54" name="Freeform 623">
              <a:extLst>
                <a:ext uri="{FF2B5EF4-FFF2-40B4-BE49-F238E27FC236}">
                  <a16:creationId xmlns:a16="http://schemas.microsoft.com/office/drawing/2014/main" id="{1E400CCF-A297-459A-9EB0-131187BDA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4853" y="3793942"/>
              <a:ext cx="255716" cy="127122"/>
            </a:xfrm>
            <a:custGeom>
              <a:avLst/>
              <a:gdLst>
                <a:gd name="T0" fmla="*/ 2147483647 w 544"/>
                <a:gd name="T1" fmla="*/ 2147483647 h 266"/>
                <a:gd name="T2" fmla="*/ 2147483647 w 544"/>
                <a:gd name="T3" fmla="*/ 2147483647 h 266"/>
                <a:gd name="T4" fmla="*/ 2147483647 w 544"/>
                <a:gd name="T5" fmla="*/ 2147483647 h 266"/>
                <a:gd name="T6" fmla="*/ 2147483647 w 544"/>
                <a:gd name="T7" fmla="*/ 2147483647 h 266"/>
                <a:gd name="T8" fmla="*/ 2147483647 w 544"/>
                <a:gd name="T9" fmla="*/ 2147483647 h 266"/>
                <a:gd name="T10" fmla="*/ 2147483647 w 544"/>
                <a:gd name="T11" fmla="*/ 2147483647 h 266"/>
                <a:gd name="T12" fmla="*/ 2147483647 w 544"/>
                <a:gd name="T13" fmla="*/ 2147483647 h 266"/>
                <a:gd name="T14" fmla="*/ 2147483647 w 544"/>
                <a:gd name="T15" fmla="*/ 2147483647 h 266"/>
                <a:gd name="T16" fmla="*/ 2147483647 w 544"/>
                <a:gd name="T17" fmla="*/ 2147483647 h 266"/>
                <a:gd name="T18" fmla="*/ 2147483647 w 544"/>
                <a:gd name="T19" fmla="*/ 2147483647 h 266"/>
                <a:gd name="T20" fmla="*/ 2147483647 w 544"/>
                <a:gd name="T21" fmla="*/ 0 h 266"/>
                <a:gd name="T22" fmla="*/ 2147483647 w 544"/>
                <a:gd name="T23" fmla="*/ 0 h 266"/>
                <a:gd name="T24" fmla="*/ 2147483647 w 544"/>
                <a:gd name="T25" fmla="*/ 2147483647 h 266"/>
                <a:gd name="T26" fmla="*/ 2147483647 w 544"/>
                <a:gd name="T27" fmla="*/ 2147483647 h 266"/>
                <a:gd name="T28" fmla="*/ 2147483647 w 544"/>
                <a:gd name="T29" fmla="*/ 2147483647 h 266"/>
                <a:gd name="T30" fmla="*/ 2147483647 w 544"/>
                <a:gd name="T31" fmla="*/ 2147483647 h 266"/>
                <a:gd name="T32" fmla="*/ 2147483647 w 544"/>
                <a:gd name="T33" fmla="*/ 2147483647 h 266"/>
                <a:gd name="T34" fmla="*/ 2147483647 w 544"/>
                <a:gd name="T35" fmla="*/ 2147483647 h 266"/>
                <a:gd name="T36" fmla="*/ 2147483647 w 544"/>
                <a:gd name="T37" fmla="*/ 2147483647 h 266"/>
                <a:gd name="T38" fmla="*/ 2147483647 w 544"/>
                <a:gd name="T39" fmla="*/ 2147483647 h 266"/>
                <a:gd name="T40" fmla="*/ 2147483647 w 544"/>
                <a:gd name="T41" fmla="*/ 2147483647 h 266"/>
                <a:gd name="T42" fmla="*/ 2147483647 w 544"/>
                <a:gd name="T43" fmla="*/ 2147483647 h 266"/>
                <a:gd name="T44" fmla="*/ 2147483647 w 544"/>
                <a:gd name="T45" fmla="*/ 2147483647 h 266"/>
                <a:gd name="T46" fmla="*/ 2147483647 w 544"/>
                <a:gd name="T47" fmla="*/ 2147483647 h 266"/>
                <a:gd name="T48" fmla="*/ 2147483647 w 544"/>
                <a:gd name="T49" fmla="*/ 2147483647 h 266"/>
                <a:gd name="T50" fmla="*/ 2147483647 w 544"/>
                <a:gd name="T51" fmla="*/ 2147483647 h 266"/>
                <a:gd name="T52" fmla="*/ 2147483647 w 544"/>
                <a:gd name="T53" fmla="*/ 2147483647 h 266"/>
                <a:gd name="T54" fmla="*/ 2147483647 w 544"/>
                <a:gd name="T55" fmla="*/ 2147483647 h 266"/>
                <a:gd name="T56" fmla="*/ 2147483647 w 544"/>
                <a:gd name="T57" fmla="*/ 2147483647 h 266"/>
                <a:gd name="T58" fmla="*/ 2147483647 w 544"/>
                <a:gd name="T59" fmla="*/ 2147483647 h 266"/>
                <a:gd name="T60" fmla="*/ 2147483647 w 544"/>
                <a:gd name="T61" fmla="*/ 2147483647 h 266"/>
                <a:gd name="T62" fmla="*/ 2147483647 w 544"/>
                <a:gd name="T63" fmla="*/ 2147483647 h 266"/>
                <a:gd name="T64" fmla="*/ 2147483647 w 544"/>
                <a:gd name="T65" fmla="*/ 2147483647 h 266"/>
                <a:gd name="T66" fmla="*/ 2147483647 w 544"/>
                <a:gd name="T67" fmla="*/ 2147483647 h 266"/>
                <a:gd name="T68" fmla="*/ 2147483647 w 544"/>
                <a:gd name="T69" fmla="*/ 2147483647 h 266"/>
                <a:gd name="T70" fmla="*/ 2147483647 w 544"/>
                <a:gd name="T71" fmla="*/ 2147483647 h 266"/>
                <a:gd name="T72" fmla="*/ 2147483647 w 544"/>
                <a:gd name="T73" fmla="*/ 2147483647 h 266"/>
                <a:gd name="T74" fmla="*/ 2147483647 w 544"/>
                <a:gd name="T75" fmla="*/ 2147483647 h 266"/>
                <a:gd name="T76" fmla="*/ 2147483647 w 544"/>
                <a:gd name="T77" fmla="*/ 2147483647 h 266"/>
                <a:gd name="T78" fmla="*/ 2147483647 w 544"/>
                <a:gd name="T79" fmla="*/ 2147483647 h 266"/>
                <a:gd name="T80" fmla="*/ 2147483647 w 544"/>
                <a:gd name="T81" fmla="*/ 2147483647 h 266"/>
                <a:gd name="T82" fmla="*/ 2147483647 w 544"/>
                <a:gd name="T83" fmla="*/ 2147483647 h 2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4"/>
                <a:gd name="T127" fmla="*/ 0 h 266"/>
                <a:gd name="T128" fmla="*/ 544 w 544"/>
                <a:gd name="T129" fmla="*/ 266 h 2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4" h="266">
                  <a:moveTo>
                    <a:pt x="485" y="266"/>
                  </a:moveTo>
                  <a:cubicBezTo>
                    <a:pt x="483" y="265"/>
                    <a:pt x="483" y="263"/>
                    <a:pt x="484" y="262"/>
                  </a:cubicBezTo>
                  <a:cubicBezTo>
                    <a:pt x="484" y="262"/>
                    <a:pt x="484" y="262"/>
                    <a:pt x="484" y="262"/>
                  </a:cubicBezTo>
                  <a:cubicBezTo>
                    <a:pt x="485" y="260"/>
                    <a:pt x="485" y="259"/>
                    <a:pt x="485" y="257"/>
                  </a:cubicBezTo>
                  <a:cubicBezTo>
                    <a:pt x="485" y="257"/>
                    <a:pt x="485" y="257"/>
                    <a:pt x="485" y="257"/>
                  </a:cubicBezTo>
                  <a:cubicBezTo>
                    <a:pt x="485" y="70"/>
                    <a:pt x="485" y="70"/>
                    <a:pt x="485" y="70"/>
                  </a:cubicBezTo>
                  <a:cubicBezTo>
                    <a:pt x="485" y="67"/>
                    <a:pt x="484" y="65"/>
                    <a:pt x="482" y="63"/>
                  </a:cubicBezTo>
                  <a:cubicBezTo>
                    <a:pt x="482" y="63"/>
                    <a:pt x="482" y="63"/>
                    <a:pt x="482" y="63"/>
                  </a:cubicBezTo>
                  <a:cubicBezTo>
                    <a:pt x="480" y="61"/>
                    <a:pt x="477" y="59"/>
                    <a:pt x="474" y="59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8" y="59"/>
                    <a:pt x="6" y="60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1"/>
                    <a:pt x="2" y="61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58"/>
                    <a:pt x="0" y="57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0" y="6"/>
                    <a:pt x="52" y="3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8" y="1"/>
                    <a:pt x="60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32" y="0"/>
                    <a:pt x="536" y="2"/>
                    <a:pt x="539" y="5"/>
                  </a:cubicBezTo>
                  <a:cubicBezTo>
                    <a:pt x="539" y="5"/>
                    <a:pt x="539" y="5"/>
                    <a:pt x="539" y="5"/>
                  </a:cubicBezTo>
                  <a:cubicBezTo>
                    <a:pt x="539" y="5"/>
                    <a:pt x="539" y="5"/>
                    <a:pt x="539" y="5"/>
                  </a:cubicBezTo>
                  <a:cubicBezTo>
                    <a:pt x="542" y="8"/>
                    <a:pt x="544" y="12"/>
                    <a:pt x="544" y="17"/>
                  </a:cubicBezTo>
                  <a:cubicBezTo>
                    <a:pt x="544" y="17"/>
                    <a:pt x="544" y="17"/>
                    <a:pt x="544" y="17"/>
                  </a:cubicBezTo>
                  <a:cubicBezTo>
                    <a:pt x="544" y="69"/>
                    <a:pt x="544" y="69"/>
                    <a:pt x="544" y="69"/>
                  </a:cubicBezTo>
                  <a:cubicBezTo>
                    <a:pt x="544" y="70"/>
                    <a:pt x="544" y="71"/>
                    <a:pt x="544" y="71"/>
                  </a:cubicBezTo>
                  <a:cubicBezTo>
                    <a:pt x="544" y="71"/>
                    <a:pt x="544" y="71"/>
                    <a:pt x="544" y="71"/>
                  </a:cubicBezTo>
                  <a:cubicBezTo>
                    <a:pt x="522" y="93"/>
                    <a:pt x="522" y="93"/>
                    <a:pt x="522" y="93"/>
                  </a:cubicBezTo>
                  <a:cubicBezTo>
                    <a:pt x="522" y="93"/>
                    <a:pt x="522" y="93"/>
                    <a:pt x="522" y="93"/>
                  </a:cubicBezTo>
                  <a:cubicBezTo>
                    <a:pt x="521" y="93"/>
                    <a:pt x="521" y="94"/>
                    <a:pt x="520" y="94"/>
                  </a:cubicBezTo>
                  <a:cubicBezTo>
                    <a:pt x="520" y="94"/>
                    <a:pt x="520" y="94"/>
                    <a:pt x="520" y="94"/>
                  </a:cubicBezTo>
                  <a:cubicBezTo>
                    <a:pt x="520" y="95"/>
                    <a:pt x="519" y="96"/>
                    <a:pt x="519" y="98"/>
                  </a:cubicBezTo>
                  <a:cubicBezTo>
                    <a:pt x="519" y="98"/>
                    <a:pt x="519" y="98"/>
                    <a:pt x="519" y="98"/>
                  </a:cubicBezTo>
                  <a:cubicBezTo>
                    <a:pt x="518" y="100"/>
                    <a:pt x="517" y="114"/>
                    <a:pt x="517" y="131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17" y="148"/>
                    <a:pt x="517" y="170"/>
                    <a:pt x="517" y="191"/>
                  </a:cubicBezTo>
                  <a:cubicBezTo>
                    <a:pt x="517" y="191"/>
                    <a:pt x="517" y="191"/>
                    <a:pt x="517" y="191"/>
                  </a:cubicBezTo>
                  <a:cubicBezTo>
                    <a:pt x="517" y="207"/>
                    <a:pt x="517" y="223"/>
                    <a:pt x="517" y="236"/>
                  </a:cubicBezTo>
                  <a:cubicBezTo>
                    <a:pt x="517" y="236"/>
                    <a:pt x="517" y="236"/>
                    <a:pt x="517" y="236"/>
                  </a:cubicBezTo>
                  <a:cubicBezTo>
                    <a:pt x="517" y="237"/>
                    <a:pt x="517" y="237"/>
                    <a:pt x="516" y="238"/>
                  </a:cubicBezTo>
                  <a:cubicBezTo>
                    <a:pt x="516" y="238"/>
                    <a:pt x="516" y="238"/>
                    <a:pt x="516" y="238"/>
                  </a:cubicBezTo>
                  <a:cubicBezTo>
                    <a:pt x="489" y="265"/>
                    <a:pt x="489" y="265"/>
                    <a:pt x="489" y="265"/>
                  </a:cubicBezTo>
                  <a:cubicBezTo>
                    <a:pt x="488" y="266"/>
                    <a:pt x="487" y="266"/>
                    <a:pt x="486" y="266"/>
                  </a:cubicBezTo>
                  <a:cubicBezTo>
                    <a:pt x="486" y="266"/>
                    <a:pt x="486" y="266"/>
                    <a:pt x="486" y="266"/>
                  </a:cubicBezTo>
                  <a:cubicBezTo>
                    <a:pt x="486" y="266"/>
                    <a:pt x="485" y="266"/>
                    <a:pt x="485" y="266"/>
                  </a:cubicBezTo>
                  <a:close/>
                  <a:moveTo>
                    <a:pt x="49" y="53"/>
                  </a:moveTo>
                  <a:cubicBezTo>
                    <a:pt x="474" y="53"/>
                    <a:pt x="474" y="53"/>
                    <a:pt x="474" y="53"/>
                  </a:cubicBezTo>
                  <a:cubicBezTo>
                    <a:pt x="479" y="53"/>
                    <a:pt x="483" y="55"/>
                    <a:pt x="486" y="58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89" y="61"/>
                    <a:pt x="491" y="66"/>
                    <a:pt x="491" y="70"/>
                  </a:cubicBezTo>
                  <a:cubicBezTo>
                    <a:pt x="491" y="70"/>
                    <a:pt x="491" y="70"/>
                    <a:pt x="491" y="70"/>
                  </a:cubicBezTo>
                  <a:cubicBezTo>
                    <a:pt x="491" y="255"/>
                    <a:pt x="491" y="255"/>
                    <a:pt x="491" y="255"/>
                  </a:cubicBezTo>
                  <a:cubicBezTo>
                    <a:pt x="511" y="235"/>
                    <a:pt x="511" y="235"/>
                    <a:pt x="511" y="235"/>
                  </a:cubicBezTo>
                  <a:cubicBezTo>
                    <a:pt x="511" y="222"/>
                    <a:pt x="511" y="207"/>
                    <a:pt x="511" y="191"/>
                  </a:cubicBezTo>
                  <a:cubicBezTo>
                    <a:pt x="511" y="191"/>
                    <a:pt x="511" y="191"/>
                    <a:pt x="511" y="191"/>
                  </a:cubicBezTo>
                  <a:cubicBezTo>
                    <a:pt x="511" y="170"/>
                    <a:pt x="511" y="148"/>
                    <a:pt x="511" y="131"/>
                  </a:cubicBezTo>
                  <a:cubicBezTo>
                    <a:pt x="511" y="131"/>
                    <a:pt x="511" y="131"/>
                    <a:pt x="511" y="131"/>
                  </a:cubicBezTo>
                  <a:cubicBezTo>
                    <a:pt x="512" y="113"/>
                    <a:pt x="512" y="101"/>
                    <a:pt x="513" y="97"/>
                  </a:cubicBezTo>
                  <a:cubicBezTo>
                    <a:pt x="513" y="97"/>
                    <a:pt x="513" y="97"/>
                    <a:pt x="513" y="97"/>
                  </a:cubicBezTo>
                  <a:cubicBezTo>
                    <a:pt x="514" y="94"/>
                    <a:pt x="514" y="92"/>
                    <a:pt x="516" y="91"/>
                  </a:cubicBezTo>
                  <a:cubicBezTo>
                    <a:pt x="516" y="91"/>
                    <a:pt x="516" y="91"/>
                    <a:pt x="516" y="91"/>
                  </a:cubicBezTo>
                  <a:cubicBezTo>
                    <a:pt x="516" y="90"/>
                    <a:pt x="517" y="89"/>
                    <a:pt x="518" y="88"/>
                  </a:cubicBezTo>
                  <a:cubicBezTo>
                    <a:pt x="518" y="88"/>
                    <a:pt x="518" y="88"/>
                    <a:pt x="518" y="88"/>
                  </a:cubicBezTo>
                  <a:cubicBezTo>
                    <a:pt x="538" y="68"/>
                    <a:pt x="538" y="68"/>
                    <a:pt x="538" y="68"/>
                  </a:cubicBezTo>
                  <a:cubicBezTo>
                    <a:pt x="538" y="17"/>
                    <a:pt x="538" y="17"/>
                    <a:pt x="538" y="17"/>
                  </a:cubicBezTo>
                  <a:cubicBezTo>
                    <a:pt x="538" y="14"/>
                    <a:pt x="537" y="11"/>
                    <a:pt x="535" y="9"/>
                  </a:cubicBezTo>
                  <a:cubicBezTo>
                    <a:pt x="535" y="9"/>
                    <a:pt x="535" y="9"/>
                    <a:pt x="535" y="9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5" y="9"/>
                    <a:pt x="535" y="9"/>
                    <a:pt x="535" y="9"/>
                  </a:cubicBezTo>
                  <a:cubicBezTo>
                    <a:pt x="533" y="7"/>
                    <a:pt x="530" y="6"/>
                    <a:pt x="527" y="6"/>
                  </a:cubicBezTo>
                  <a:cubicBezTo>
                    <a:pt x="527" y="6"/>
                    <a:pt x="527" y="6"/>
                    <a:pt x="527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1" y="6"/>
                    <a:pt x="60" y="6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6" y="8"/>
                    <a:pt x="54" y="10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49" y="53"/>
                    <a:pt x="49" y="53"/>
                    <a:pt x="49" y="53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55" name="Freeform 624">
              <a:extLst>
                <a:ext uri="{FF2B5EF4-FFF2-40B4-BE49-F238E27FC236}">
                  <a16:creationId xmlns:a16="http://schemas.microsoft.com/office/drawing/2014/main" id="{874B5835-2378-4B05-A4F5-73965039A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457" y="3930531"/>
              <a:ext cx="31218" cy="42599"/>
            </a:xfrm>
            <a:custGeom>
              <a:avLst/>
              <a:gdLst>
                <a:gd name="T0" fmla="*/ 2147483647 w 67"/>
                <a:gd name="T1" fmla="*/ 0 h 90"/>
                <a:gd name="T2" fmla="*/ 0 w 67"/>
                <a:gd name="T3" fmla="*/ 0 h 90"/>
                <a:gd name="T4" fmla="*/ 2147483647 w 67"/>
                <a:gd name="T5" fmla="*/ 2147483647 h 90"/>
                <a:gd name="T6" fmla="*/ 2147483647 w 67"/>
                <a:gd name="T7" fmla="*/ 2147483647 h 90"/>
                <a:gd name="T8" fmla="*/ 2147483647 w 67"/>
                <a:gd name="T9" fmla="*/ 2147483647 h 90"/>
                <a:gd name="T10" fmla="*/ 2147483647 w 67"/>
                <a:gd name="T11" fmla="*/ 2147483647 h 90"/>
                <a:gd name="T12" fmla="*/ 2147483647 w 67"/>
                <a:gd name="T13" fmla="*/ 0 h 90"/>
                <a:gd name="T14" fmla="*/ 2147483647 w 67"/>
                <a:gd name="T15" fmla="*/ 0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90"/>
                <a:gd name="T26" fmla="*/ 67 w 67"/>
                <a:gd name="T27" fmla="*/ 90 h 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90">
                  <a:moveTo>
                    <a:pt x="59" y="0"/>
                  </a:moveTo>
                  <a:cubicBezTo>
                    <a:pt x="55" y="0"/>
                    <a:pt x="29" y="0"/>
                    <a:pt x="0" y="0"/>
                  </a:cubicBezTo>
                  <a:cubicBezTo>
                    <a:pt x="8" y="10"/>
                    <a:pt x="16" y="27"/>
                    <a:pt x="22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55" y="87"/>
                    <a:pt x="60" y="89"/>
                  </a:cubicBezTo>
                  <a:cubicBezTo>
                    <a:pt x="62" y="90"/>
                    <a:pt x="65" y="90"/>
                    <a:pt x="67" y="90"/>
                  </a:cubicBezTo>
                  <a:cubicBezTo>
                    <a:pt x="67" y="69"/>
                    <a:pt x="67" y="9"/>
                    <a:pt x="67" y="0"/>
                  </a:cubicBezTo>
                  <a:cubicBezTo>
                    <a:pt x="64" y="0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56" name="Freeform 625">
              <a:extLst>
                <a:ext uri="{FF2B5EF4-FFF2-40B4-BE49-F238E27FC236}">
                  <a16:creationId xmlns:a16="http://schemas.microsoft.com/office/drawing/2014/main" id="{0854DF26-570E-463B-9D90-9423280A4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406" y="3905511"/>
              <a:ext cx="211215" cy="28400"/>
            </a:xfrm>
            <a:custGeom>
              <a:avLst/>
              <a:gdLst>
                <a:gd name="T0" fmla="*/ 2147483647 w 449"/>
                <a:gd name="T1" fmla="*/ 2147483647 h 59"/>
                <a:gd name="T2" fmla="*/ 2147483647 w 449"/>
                <a:gd name="T3" fmla="*/ 0 h 59"/>
                <a:gd name="T4" fmla="*/ 2147483647 w 449"/>
                <a:gd name="T5" fmla="*/ 2147483647 h 59"/>
                <a:gd name="T6" fmla="*/ 2147483647 w 449"/>
                <a:gd name="T7" fmla="*/ 2147483647 h 59"/>
                <a:gd name="T8" fmla="*/ 2147483647 w 449"/>
                <a:gd name="T9" fmla="*/ 2147483647 h 59"/>
                <a:gd name="T10" fmla="*/ 2147483647 w 449"/>
                <a:gd name="T11" fmla="*/ 2147483647 h 59"/>
                <a:gd name="T12" fmla="*/ 0 w 449"/>
                <a:gd name="T13" fmla="*/ 2147483647 h 59"/>
                <a:gd name="T14" fmla="*/ 0 w 449"/>
                <a:gd name="T15" fmla="*/ 2147483647 h 59"/>
                <a:gd name="T16" fmla="*/ 2147483647 w 449"/>
                <a:gd name="T17" fmla="*/ 2147483647 h 59"/>
                <a:gd name="T18" fmla="*/ 2147483647 w 449"/>
                <a:gd name="T19" fmla="*/ 2147483647 h 59"/>
                <a:gd name="T20" fmla="*/ 2147483647 w 449"/>
                <a:gd name="T21" fmla="*/ 2147483647 h 59"/>
                <a:gd name="T22" fmla="*/ 2147483647 w 449"/>
                <a:gd name="T23" fmla="*/ 2147483647 h 59"/>
                <a:gd name="T24" fmla="*/ 2147483647 w 449"/>
                <a:gd name="T25" fmla="*/ 214748364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9"/>
                <a:gd name="T40" fmla="*/ 0 h 59"/>
                <a:gd name="T41" fmla="*/ 449 w 449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9" h="59">
                  <a:moveTo>
                    <a:pt x="449" y="34"/>
                  </a:moveTo>
                  <a:cubicBezTo>
                    <a:pt x="449" y="33"/>
                    <a:pt x="449" y="19"/>
                    <a:pt x="449" y="0"/>
                  </a:cubicBezTo>
                  <a:cubicBezTo>
                    <a:pt x="421" y="28"/>
                    <a:pt x="421" y="28"/>
                    <a:pt x="421" y="28"/>
                  </a:cubicBezTo>
                  <a:cubicBezTo>
                    <a:pt x="420" y="31"/>
                    <a:pt x="418" y="33"/>
                    <a:pt x="415" y="34"/>
                  </a:cubicBezTo>
                  <a:cubicBezTo>
                    <a:pt x="413" y="35"/>
                    <a:pt x="402" y="25"/>
                    <a:pt x="39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6" y="25"/>
                    <a:pt x="0" y="32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6" y="59"/>
                    <a:pt x="14" y="59"/>
                  </a:cubicBezTo>
                  <a:cubicBezTo>
                    <a:pt x="395" y="59"/>
                    <a:pt x="395" y="59"/>
                    <a:pt x="395" y="59"/>
                  </a:cubicBezTo>
                  <a:cubicBezTo>
                    <a:pt x="401" y="59"/>
                    <a:pt x="407" y="54"/>
                    <a:pt x="408" y="47"/>
                  </a:cubicBezTo>
                  <a:cubicBezTo>
                    <a:pt x="425" y="47"/>
                    <a:pt x="425" y="47"/>
                    <a:pt x="425" y="47"/>
                  </a:cubicBezTo>
                  <a:cubicBezTo>
                    <a:pt x="433" y="41"/>
                    <a:pt x="441" y="37"/>
                    <a:pt x="449" y="34"/>
                  </a:cubicBez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57" name="Freeform 626">
              <a:extLst>
                <a:ext uri="{FF2B5EF4-FFF2-40B4-BE49-F238E27FC236}">
                  <a16:creationId xmlns:a16="http://schemas.microsoft.com/office/drawing/2014/main" id="{600B1851-E367-4744-9CAD-8F71D984A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4077" y="3904160"/>
              <a:ext cx="213208" cy="30428"/>
            </a:xfrm>
            <a:custGeom>
              <a:avLst/>
              <a:gdLst>
                <a:gd name="T0" fmla="*/ 2147483647 w 454"/>
                <a:gd name="T1" fmla="*/ 2147483647 h 63"/>
                <a:gd name="T2" fmla="*/ 0 w 454"/>
                <a:gd name="T3" fmla="*/ 2147483647 h 63"/>
                <a:gd name="T4" fmla="*/ 0 w 454"/>
                <a:gd name="T5" fmla="*/ 2147483647 h 63"/>
                <a:gd name="T6" fmla="*/ 0 w 454"/>
                <a:gd name="T7" fmla="*/ 2147483647 h 63"/>
                <a:gd name="T8" fmla="*/ 2147483647 w 454"/>
                <a:gd name="T9" fmla="*/ 2147483647 h 63"/>
                <a:gd name="T10" fmla="*/ 2147483647 w 454"/>
                <a:gd name="T11" fmla="*/ 2147483647 h 63"/>
                <a:gd name="T12" fmla="*/ 2147483647 w 454"/>
                <a:gd name="T13" fmla="*/ 2147483647 h 63"/>
                <a:gd name="T14" fmla="*/ 2147483647 w 454"/>
                <a:gd name="T15" fmla="*/ 2147483647 h 63"/>
                <a:gd name="T16" fmla="*/ 2147483647 w 454"/>
                <a:gd name="T17" fmla="*/ 2147483647 h 63"/>
                <a:gd name="T18" fmla="*/ 2147483647 w 454"/>
                <a:gd name="T19" fmla="*/ 2147483647 h 63"/>
                <a:gd name="T20" fmla="*/ 2147483647 w 454"/>
                <a:gd name="T21" fmla="*/ 2147483647 h 63"/>
                <a:gd name="T22" fmla="*/ 2147483647 w 454"/>
                <a:gd name="T23" fmla="*/ 2147483647 h 63"/>
                <a:gd name="T24" fmla="*/ 2147483647 w 454"/>
                <a:gd name="T25" fmla="*/ 2147483647 h 63"/>
                <a:gd name="T26" fmla="*/ 2147483647 w 454"/>
                <a:gd name="T27" fmla="*/ 2147483647 h 63"/>
                <a:gd name="T28" fmla="*/ 2147483647 w 454"/>
                <a:gd name="T29" fmla="*/ 2147483647 h 63"/>
                <a:gd name="T30" fmla="*/ 2147483647 w 454"/>
                <a:gd name="T31" fmla="*/ 2147483647 h 63"/>
                <a:gd name="T32" fmla="*/ 2147483647 w 454"/>
                <a:gd name="T33" fmla="*/ 2147483647 h 63"/>
                <a:gd name="T34" fmla="*/ 2147483647 w 454"/>
                <a:gd name="T35" fmla="*/ 2147483647 h 63"/>
                <a:gd name="T36" fmla="*/ 2147483647 w 454"/>
                <a:gd name="T37" fmla="*/ 2147483647 h 63"/>
                <a:gd name="T38" fmla="*/ 2147483647 w 454"/>
                <a:gd name="T39" fmla="*/ 2147483647 h 63"/>
                <a:gd name="T40" fmla="*/ 2147483647 w 454"/>
                <a:gd name="T41" fmla="*/ 2147483647 h 63"/>
                <a:gd name="T42" fmla="*/ 2147483647 w 454"/>
                <a:gd name="T43" fmla="*/ 2147483647 h 63"/>
                <a:gd name="T44" fmla="*/ 2147483647 w 454"/>
                <a:gd name="T45" fmla="*/ 2147483647 h 63"/>
                <a:gd name="T46" fmla="*/ 2147483647 w 454"/>
                <a:gd name="T47" fmla="*/ 2147483647 h 63"/>
                <a:gd name="T48" fmla="*/ 2147483647 w 454"/>
                <a:gd name="T49" fmla="*/ 2147483647 h 63"/>
                <a:gd name="T50" fmla="*/ 2147483647 w 454"/>
                <a:gd name="T51" fmla="*/ 2147483647 h 63"/>
                <a:gd name="T52" fmla="*/ 2147483647 w 454"/>
                <a:gd name="T53" fmla="*/ 2147483647 h 63"/>
                <a:gd name="T54" fmla="*/ 2147483647 w 454"/>
                <a:gd name="T55" fmla="*/ 2147483647 h 63"/>
                <a:gd name="T56" fmla="*/ 2147483647 w 454"/>
                <a:gd name="T57" fmla="*/ 2147483647 h 63"/>
                <a:gd name="T58" fmla="*/ 2147483647 w 454"/>
                <a:gd name="T59" fmla="*/ 2147483647 h 63"/>
                <a:gd name="T60" fmla="*/ 2147483647 w 454"/>
                <a:gd name="T61" fmla="*/ 2147483647 h 63"/>
                <a:gd name="T62" fmla="*/ 2147483647 w 454"/>
                <a:gd name="T63" fmla="*/ 2147483647 h 63"/>
                <a:gd name="T64" fmla="*/ 2147483647 w 454"/>
                <a:gd name="T65" fmla="*/ 2147483647 h 63"/>
                <a:gd name="T66" fmla="*/ 2147483647 w 454"/>
                <a:gd name="T67" fmla="*/ 2147483647 h 63"/>
                <a:gd name="T68" fmla="*/ 2147483647 w 454"/>
                <a:gd name="T69" fmla="*/ 2147483647 h 63"/>
                <a:gd name="T70" fmla="*/ 2147483647 w 454"/>
                <a:gd name="T71" fmla="*/ 2147483647 h 63"/>
                <a:gd name="T72" fmla="*/ 2147483647 w 454"/>
                <a:gd name="T73" fmla="*/ 2147483647 h 63"/>
                <a:gd name="T74" fmla="*/ 2147483647 w 454"/>
                <a:gd name="T75" fmla="*/ 2147483647 h 63"/>
                <a:gd name="T76" fmla="*/ 2147483647 w 454"/>
                <a:gd name="T77" fmla="*/ 2147483647 h 63"/>
                <a:gd name="T78" fmla="*/ 2147483647 w 454"/>
                <a:gd name="T79" fmla="*/ 2147483647 h 63"/>
                <a:gd name="T80" fmla="*/ 2147483647 w 454"/>
                <a:gd name="T81" fmla="*/ 2147483647 h 63"/>
                <a:gd name="T82" fmla="*/ 2147483647 w 454"/>
                <a:gd name="T83" fmla="*/ 2147483647 h 63"/>
                <a:gd name="T84" fmla="*/ 2147483647 w 454"/>
                <a:gd name="T85" fmla="*/ 2147483647 h 63"/>
                <a:gd name="T86" fmla="*/ 2147483647 w 454"/>
                <a:gd name="T87" fmla="*/ 2147483647 h 63"/>
                <a:gd name="T88" fmla="*/ 2147483647 w 454"/>
                <a:gd name="T89" fmla="*/ 2147483647 h 63"/>
                <a:gd name="T90" fmla="*/ 2147483647 w 454"/>
                <a:gd name="T91" fmla="*/ 2147483647 h 63"/>
                <a:gd name="T92" fmla="*/ 2147483647 w 454"/>
                <a:gd name="T93" fmla="*/ 2147483647 h 63"/>
                <a:gd name="T94" fmla="*/ 2147483647 w 454"/>
                <a:gd name="T95" fmla="*/ 2147483647 h 63"/>
                <a:gd name="T96" fmla="*/ 2147483647 w 454"/>
                <a:gd name="T97" fmla="*/ 2147483647 h 63"/>
                <a:gd name="T98" fmla="*/ 2147483647 w 454"/>
                <a:gd name="T99" fmla="*/ 2147483647 h 63"/>
                <a:gd name="T100" fmla="*/ 2147483647 w 454"/>
                <a:gd name="T101" fmla="*/ 2147483647 h 63"/>
                <a:gd name="T102" fmla="*/ 2147483647 w 454"/>
                <a:gd name="T103" fmla="*/ 2147483647 h 63"/>
                <a:gd name="T104" fmla="*/ 2147483647 w 454"/>
                <a:gd name="T105" fmla="*/ 2147483647 h 63"/>
                <a:gd name="T106" fmla="*/ 2147483647 w 454"/>
                <a:gd name="T107" fmla="*/ 2147483647 h 63"/>
                <a:gd name="T108" fmla="*/ 2147483647 w 454"/>
                <a:gd name="T109" fmla="*/ 2147483647 h 63"/>
                <a:gd name="T110" fmla="*/ 2147483647 w 454"/>
                <a:gd name="T111" fmla="*/ 2147483647 h 63"/>
                <a:gd name="T112" fmla="*/ 2147483647 w 454"/>
                <a:gd name="T113" fmla="*/ 2147483647 h 63"/>
                <a:gd name="T114" fmla="*/ 2147483647 w 454"/>
                <a:gd name="T115" fmla="*/ 2147483647 h 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4"/>
                <a:gd name="T175" fmla="*/ 0 h 63"/>
                <a:gd name="T176" fmla="*/ 454 w 454"/>
                <a:gd name="T177" fmla="*/ 63 h 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4" h="63">
                  <a:moveTo>
                    <a:pt x="17" y="63"/>
                  </a:moveTo>
                  <a:cubicBezTo>
                    <a:pt x="8" y="63"/>
                    <a:pt x="0" y="5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2"/>
                    <a:pt x="8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398" y="25"/>
                    <a:pt x="398" y="25"/>
                    <a:pt x="398" y="25"/>
                  </a:cubicBezTo>
                  <a:cubicBezTo>
                    <a:pt x="405" y="25"/>
                    <a:pt x="414" y="33"/>
                    <a:pt x="417" y="34"/>
                  </a:cubicBezTo>
                  <a:cubicBezTo>
                    <a:pt x="417" y="34"/>
                    <a:pt x="417" y="34"/>
                    <a:pt x="417" y="34"/>
                  </a:cubicBezTo>
                  <a:cubicBezTo>
                    <a:pt x="418" y="34"/>
                    <a:pt x="418" y="34"/>
                    <a:pt x="418" y="34"/>
                  </a:cubicBezTo>
                  <a:cubicBezTo>
                    <a:pt x="418" y="34"/>
                    <a:pt x="418" y="34"/>
                    <a:pt x="418" y="34"/>
                  </a:cubicBezTo>
                  <a:cubicBezTo>
                    <a:pt x="420" y="33"/>
                    <a:pt x="422" y="31"/>
                    <a:pt x="423" y="29"/>
                  </a:cubicBezTo>
                  <a:cubicBezTo>
                    <a:pt x="423" y="29"/>
                    <a:pt x="423" y="29"/>
                    <a:pt x="423" y="29"/>
                  </a:cubicBezTo>
                  <a:cubicBezTo>
                    <a:pt x="423" y="29"/>
                    <a:pt x="423" y="29"/>
                    <a:pt x="423" y="29"/>
                  </a:cubicBezTo>
                  <a:cubicBezTo>
                    <a:pt x="451" y="1"/>
                    <a:pt x="451" y="1"/>
                    <a:pt x="451" y="1"/>
                  </a:cubicBezTo>
                  <a:cubicBezTo>
                    <a:pt x="451" y="0"/>
                    <a:pt x="452" y="0"/>
                    <a:pt x="453" y="1"/>
                  </a:cubicBezTo>
                  <a:cubicBezTo>
                    <a:pt x="453" y="1"/>
                    <a:pt x="453" y="1"/>
                    <a:pt x="453" y="1"/>
                  </a:cubicBezTo>
                  <a:cubicBezTo>
                    <a:pt x="453" y="1"/>
                    <a:pt x="454" y="2"/>
                    <a:pt x="454" y="2"/>
                  </a:cubicBezTo>
                  <a:cubicBezTo>
                    <a:pt x="454" y="2"/>
                    <a:pt x="454" y="2"/>
                    <a:pt x="454" y="2"/>
                  </a:cubicBezTo>
                  <a:cubicBezTo>
                    <a:pt x="454" y="21"/>
                    <a:pt x="454" y="35"/>
                    <a:pt x="454" y="36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2" y="36"/>
                    <a:pt x="452" y="36"/>
                    <a:pt x="452" y="36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4" y="37"/>
                    <a:pt x="454" y="38"/>
                    <a:pt x="453" y="38"/>
                  </a:cubicBezTo>
                  <a:cubicBezTo>
                    <a:pt x="453" y="38"/>
                    <a:pt x="453" y="38"/>
                    <a:pt x="453" y="38"/>
                  </a:cubicBezTo>
                  <a:cubicBezTo>
                    <a:pt x="445" y="41"/>
                    <a:pt x="437" y="45"/>
                    <a:pt x="430" y="51"/>
                  </a:cubicBezTo>
                  <a:cubicBezTo>
                    <a:pt x="430" y="51"/>
                    <a:pt x="430" y="51"/>
                    <a:pt x="430" y="51"/>
                  </a:cubicBezTo>
                  <a:cubicBezTo>
                    <a:pt x="429" y="51"/>
                    <a:pt x="429" y="51"/>
                    <a:pt x="428" y="51"/>
                  </a:cubicBezTo>
                  <a:cubicBezTo>
                    <a:pt x="428" y="51"/>
                    <a:pt x="428" y="51"/>
                    <a:pt x="428" y="51"/>
                  </a:cubicBezTo>
                  <a:cubicBezTo>
                    <a:pt x="413" y="51"/>
                    <a:pt x="413" y="51"/>
                    <a:pt x="413" y="51"/>
                  </a:cubicBezTo>
                  <a:cubicBezTo>
                    <a:pt x="411" y="58"/>
                    <a:pt x="405" y="63"/>
                    <a:pt x="398" y="63"/>
                  </a:cubicBezTo>
                  <a:cubicBezTo>
                    <a:pt x="398" y="63"/>
                    <a:pt x="398" y="63"/>
                    <a:pt x="398" y="63"/>
                  </a:cubicBezTo>
                  <a:cubicBezTo>
                    <a:pt x="17" y="63"/>
                    <a:pt x="17" y="63"/>
                    <a:pt x="17" y="63"/>
                  </a:cubicBezTo>
                  <a:close/>
                  <a:moveTo>
                    <a:pt x="4" y="41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5" y="53"/>
                    <a:pt x="10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398" y="59"/>
                    <a:pt x="398" y="59"/>
                    <a:pt x="398" y="59"/>
                  </a:cubicBezTo>
                  <a:cubicBezTo>
                    <a:pt x="403" y="59"/>
                    <a:pt x="408" y="54"/>
                    <a:pt x="409" y="49"/>
                  </a:cubicBezTo>
                  <a:cubicBezTo>
                    <a:pt x="409" y="49"/>
                    <a:pt x="409" y="49"/>
                    <a:pt x="409" y="49"/>
                  </a:cubicBezTo>
                  <a:cubicBezTo>
                    <a:pt x="410" y="48"/>
                    <a:pt x="410" y="47"/>
                    <a:pt x="411" y="47"/>
                  </a:cubicBezTo>
                  <a:cubicBezTo>
                    <a:pt x="411" y="47"/>
                    <a:pt x="411" y="47"/>
                    <a:pt x="411" y="47"/>
                  </a:cubicBezTo>
                  <a:cubicBezTo>
                    <a:pt x="428" y="47"/>
                    <a:pt x="428" y="47"/>
                    <a:pt x="428" y="47"/>
                  </a:cubicBezTo>
                  <a:cubicBezTo>
                    <a:pt x="435" y="42"/>
                    <a:pt x="442" y="37"/>
                    <a:pt x="450" y="35"/>
                  </a:cubicBezTo>
                  <a:cubicBezTo>
                    <a:pt x="450" y="35"/>
                    <a:pt x="450" y="35"/>
                    <a:pt x="450" y="35"/>
                  </a:cubicBezTo>
                  <a:cubicBezTo>
                    <a:pt x="450" y="31"/>
                    <a:pt x="450" y="21"/>
                    <a:pt x="450" y="7"/>
                  </a:cubicBezTo>
                  <a:cubicBezTo>
                    <a:pt x="450" y="7"/>
                    <a:pt x="450" y="7"/>
                    <a:pt x="450" y="7"/>
                  </a:cubicBezTo>
                  <a:cubicBezTo>
                    <a:pt x="426" y="31"/>
                    <a:pt x="426" y="31"/>
                    <a:pt x="426" y="31"/>
                  </a:cubicBezTo>
                  <a:cubicBezTo>
                    <a:pt x="425" y="34"/>
                    <a:pt x="422" y="36"/>
                    <a:pt x="419" y="38"/>
                  </a:cubicBezTo>
                  <a:cubicBezTo>
                    <a:pt x="419" y="38"/>
                    <a:pt x="419" y="38"/>
                    <a:pt x="419" y="38"/>
                  </a:cubicBezTo>
                  <a:cubicBezTo>
                    <a:pt x="419" y="38"/>
                    <a:pt x="418" y="38"/>
                    <a:pt x="418" y="38"/>
                  </a:cubicBezTo>
                  <a:cubicBezTo>
                    <a:pt x="418" y="38"/>
                    <a:pt x="418" y="38"/>
                    <a:pt x="418" y="38"/>
                  </a:cubicBezTo>
                  <a:cubicBezTo>
                    <a:pt x="415" y="38"/>
                    <a:pt x="413" y="36"/>
                    <a:pt x="409" y="33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05" y="31"/>
                    <a:pt x="400" y="29"/>
                    <a:pt x="398" y="29"/>
                  </a:cubicBezTo>
                  <a:cubicBezTo>
                    <a:pt x="398" y="29"/>
                    <a:pt x="398" y="29"/>
                    <a:pt x="39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0" y="29"/>
                    <a:pt x="5" y="35"/>
                    <a:pt x="4" y="41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58" name="Freeform 627">
              <a:extLst>
                <a:ext uri="{FF2B5EF4-FFF2-40B4-BE49-F238E27FC236}">
                  <a16:creationId xmlns:a16="http://schemas.microsoft.com/office/drawing/2014/main" id="{3D1B20DA-79D1-4CB7-A0DF-43FFF342C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2158" y="3928502"/>
              <a:ext cx="236455" cy="28400"/>
            </a:xfrm>
            <a:custGeom>
              <a:avLst/>
              <a:gdLst>
                <a:gd name="T0" fmla="*/ 2147483647 w 502"/>
                <a:gd name="T1" fmla="*/ 2147483647 h 60"/>
                <a:gd name="T2" fmla="*/ 2147483647 w 502"/>
                <a:gd name="T3" fmla="*/ 2147483647 h 60"/>
                <a:gd name="T4" fmla="*/ 2147483647 w 502"/>
                <a:gd name="T5" fmla="*/ 2147483647 h 60"/>
                <a:gd name="T6" fmla="*/ 0 w 502"/>
                <a:gd name="T7" fmla="*/ 2147483647 h 60"/>
                <a:gd name="T8" fmla="*/ 0 w 502"/>
                <a:gd name="T9" fmla="*/ 2147483647 h 60"/>
                <a:gd name="T10" fmla="*/ 2147483647 w 502"/>
                <a:gd name="T11" fmla="*/ 0 h 60"/>
                <a:gd name="T12" fmla="*/ 2147483647 w 502"/>
                <a:gd name="T13" fmla="*/ 0 h 60"/>
                <a:gd name="T14" fmla="*/ 2147483647 w 502"/>
                <a:gd name="T15" fmla="*/ 2147483647 h 60"/>
                <a:gd name="T16" fmla="*/ 2147483647 w 502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2"/>
                <a:gd name="T28" fmla="*/ 0 h 60"/>
                <a:gd name="T29" fmla="*/ 502 w 502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2" h="60">
                  <a:moveTo>
                    <a:pt x="502" y="44"/>
                  </a:moveTo>
                  <a:cubicBezTo>
                    <a:pt x="502" y="53"/>
                    <a:pt x="496" y="60"/>
                    <a:pt x="48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3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96" y="0"/>
                    <a:pt x="502" y="7"/>
                    <a:pt x="502" y="15"/>
                  </a:cubicBezTo>
                  <a:lnTo>
                    <a:pt x="502" y="44"/>
                  </a:lnTo>
                  <a:close/>
                </a:path>
              </a:pathLst>
            </a:custGeom>
            <a:solidFill>
              <a:srgbClr val="FEE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59" name="Freeform 628">
              <a:extLst>
                <a:ext uri="{FF2B5EF4-FFF2-40B4-BE49-F238E27FC236}">
                  <a16:creationId xmlns:a16="http://schemas.microsoft.com/office/drawing/2014/main" id="{126CFA8F-59BA-4A53-A7DE-AB7EA3E0F7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1494" y="3927150"/>
              <a:ext cx="237783" cy="31104"/>
            </a:xfrm>
            <a:custGeom>
              <a:avLst/>
              <a:gdLst>
                <a:gd name="T0" fmla="*/ 2147483647 w 506"/>
                <a:gd name="T1" fmla="*/ 2147483647 h 64"/>
                <a:gd name="T2" fmla="*/ 0 w 506"/>
                <a:gd name="T3" fmla="*/ 2147483647 h 64"/>
                <a:gd name="T4" fmla="*/ 0 w 506"/>
                <a:gd name="T5" fmla="*/ 2147483647 h 64"/>
                <a:gd name="T6" fmla="*/ 0 w 506"/>
                <a:gd name="T7" fmla="*/ 2147483647 h 64"/>
                <a:gd name="T8" fmla="*/ 2147483647 w 506"/>
                <a:gd name="T9" fmla="*/ 0 h 64"/>
                <a:gd name="T10" fmla="*/ 2147483647 w 506"/>
                <a:gd name="T11" fmla="*/ 0 h 64"/>
                <a:gd name="T12" fmla="*/ 2147483647 w 506"/>
                <a:gd name="T13" fmla="*/ 0 h 64"/>
                <a:gd name="T14" fmla="*/ 2147483647 w 506"/>
                <a:gd name="T15" fmla="*/ 2147483647 h 64"/>
                <a:gd name="T16" fmla="*/ 2147483647 w 506"/>
                <a:gd name="T17" fmla="*/ 2147483647 h 64"/>
                <a:gd name="T18" fmla="*/ 2147483647 w 506"/>
                <a:gd name="T19" fmla="*/ 2147483647 h 64"/>
                <a:gd name="T20" fmla="*/ 2147483647 w 506"/>
                <a:gd name="T21" fmla="*/ 2147483647 h 64"/>
                <a:gd name="T22" fmla="*/ 2147483647 w 506"/>
                <a:gd name="T23" fmla="*/ 2147483647 h 64"/>
                <a:gd name="T24" fmla="*/ 2147483647 w 506"/>
                <a:gd name="T25" fmla="*/ 2147483647 h 64"/>
                <a:gd name="T26" fmla="*/ 2147483647 w 506"/>
                <a:gd name="T27" fmla="*/ 2147483647 h 64"/>
                <a:gd name="T28" fmla="*/ 2147483647 w 506"/>
                <a:gd name="T29" fmla="*/ 2147483647 h 64"/>
                <a:gd name="T30" fmla="*/ 2147483647 w 506"/>
                <a:gd name="T31" fmla="*/ 2147483647 h 64"/>
                <a:gd name="T32" fmla="*/ 2147483647 w 506"/>
                <a:gd name="T33" fmla="*/ 2147483647 h 64"/>
                <a:gd name="T34" fmla="*/ 2147483647 w 506"/>
                <a:gd name="T35" fmla="*/ 2147483647 h 64"/>
                <a:gd name="T36" fmla="*/ 2147483647 w 506"/>
                <a:gd name="T37" fmla="*/ 2147483647 h 64"/>
                <a:gd name="T38" fmla="*/ 2147483647 w 506"/>
                <a:gd name="T39" fmla="*/ 2147483647 h 64"/>
                <a:gd name="T40" fmla="*/ 2147483647 w 506"/>
                <a:gd name="T41" fmla="*/ 2147483647 h 64"/>
                <a:gd name="T42" fmla="*/ 2147483647 w 506"/>
                <a:gd name="T43" fmla="*/ 2147483647 h 64"/>
                <a:gd name="T44" fmla="*/ 2147483647 w 506"/>
                <a:gd name="T45" fmla="*/ 2147483647 h 64"/>
                <a:gd name="T46" fmla="*/ 2147483647 w 506"/>
                <a:gd name="T47" fmla="*/ 2147483647 h 64"/>
                <a:gd name="T48" fmla="*/ 2147483647 w 506"/>
                <a:gd name="T49" fmla="*/ 2147483647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6"/>
                <a:gd name="T76" fmla="*/ 0 h 64"/>
                <a:gd name="T77" fmla="*/ 506 w 506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6" h="64">
                  <a:moveTo>
                    <a:pt x="16" y="64"/>
                  </a:moveTo>
                  <a:cubicBezTo>
                    <a:pt x="7" y="64"/>
                    <a:pt x="0" y="5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99" y="0"/>
                    <a:pt x="506" y="8"/>
                    <a:pt x="506" y="17"/>
                  </a:cubicBezTo>
                  <a:cubicBezTo>
                    <a:pt x="506" y="17"/>
                    <a:pt x="506" y="17"/>
                    <a:pt x="506" y="17"/>
                  </a:cubicBezTo>
                  <a:cubicBezTo>
                    <a:pt x="506" y="46"/>
                    <a:pt x="506" y="46"/>
                    <a:pt x="506" y="46"/>
                  </a:cubicBezTo>
                  <a:cubicBezTo>
                    <a:pt x="506" y="56"/>
                    <a:pt x="499" y="64"/>
                    <a:pt x="490" y="64"/>
                  </a:cubicBezTo>
                  <a:cubicBezTo>
                    <a:pt x="490" y="64"/>
                    <a:pt x="490" y="64"/>
                    <a:pt x="490" y="64"/>
                  </a:cubicBezTo>
                  <a:cubicBezTo>
                    <a:pt x="16" y="64"/>
                    <a:pt x="16" y="64"/>
                    <a:pt x="16" y="64"/>
                  </a:cubicBezTo>
                  <a:close/>
                  <a:moveTo>
                    <a:pt x="4" y="17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54"/>
                    <a:pt x="10" y="60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490" y="60"/>
                    <a:pt x="490" y="60"/>
                    <a:pt x="490" y="60"/>
                  </a:cubicBezTo>
                  <a:cubicBezTo>
                    <a:pt x="497" y="60"/>
                    <a:pt x="502" y="54"/>
                    <a:pt x="502" y="46"/>
                  </a:cubicBezTo>
                  <a:cubicBezTo>
                    <a:pt x="502" y="46"/>
                    <a:pt x="502" y="46"/>
                    <a:pt x="502" y="46"/>
                  </a:cubicBezTo>
                  <a:cubicBezTo>
                    <a:pt x="502" y="17"/>
                    <a:pt x="502" y="17"/>
                    <a:pt x="502" y="17"/>
                  </a:cubicBezTo>
                  <a:cubicBezTo>
                    <a:pt x="502" y="10"/>
                    <a:pt x="497" y="4"/>
                    <a:pt x="490" y="4"/>
                  </a:cubicBezTo>
                  <a:cubicBezTo>
                    <a:pt x="490" y="4"/>
                    <a:pt x="490" y="4"/>
                    <a:pt x="49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0" y="4"/>
                    <a:pt x="4" y="10"/>
                    <a:pt x="4" y="17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60" name="Freeform 629">
              <a:extLst>
                <a:ext uri="{FF2B5EF4-FFF2-40B4-BE49-F238E27FC236}">
                  <a16:creationId xmlns:a16="http://schemas.microsoft.com/office/drawing/2014/main" id="{0016EBD4-837F-46E8-AE5A-71E597027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023" y="3928502"/>
              <a:ext cx="69077" cy="41924"/>
            </a:xfrm>
            <a:custGeom>
              <a:avLst/>
              <a:gdLst>
                <a:gd name="T0" fmla="*/ 2147483647 w 146"/>
                <a:gd name="T1" fmla="*/ 0 h 88"/>
                <a:gd name="T2" fmla="*/ 2147483647 w 146"/>
                <a:gd name="T3" fmla="*/ 2147483647 h 88"/>
                <a:gd name="T4" fmla="*/ 0 w 146"/>
                <a:gd name="T5" fmla="*/ 2147483647 h 88"/>
                <a:gd name="T6" fmla="*/ 2147483647 w 146"/>
                <a:gd name="T7" fmla="*/ 2147483647 h 88"/>
                <a:gd name="T8" fmla="*/ 2147483647 w 146"/>
                <a:gd name="T9" fmla="*/ 2147483647 h 88"/>
                <a:gd name="T10" fmla="*/ 2147483647 w 146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6"/>
                <a:gd name="T19" fmla="*/ 0 h 88"/>
                <a:gd name="T20" fmla="*/ 146 w 146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" h="88">
                  <a:moveTo>
                    <a:pt x="82" y="0"/>
                  </a:moveTo>
                  <a:cubicBezTo>
                    <a:pt x="64" y="0"/>
                    <a:pt x="46" y="2"/>
                    <a:pt x="29" y="18"/>
                  </a:cubicBezTo>
                  <a:cubicBezTo>
                    <a:pt x="11" y="33"/>
                    <a:pt x="4" y="67"/>
                    <a:pt x="0" y="88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43" y="55"/>
                    <a:pt x="135" y="25"/>
                    <a:pt x="127" y="14"/>
                  </a:cubicBezTo>
                  <a:cubicBezTo>
                    <a:pt x="118" y="3"/>
                    <a:pt x="100" y="1"/>
                    <a:pt x="82" y="0"/>
                  </a:cubicBez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61" name="Oval 630">
              <a:extLst>
                <a:ext uri="{FF2B5EF4-FFF2-40B4-BE49-F238E27FC236}">
                  <a16:creationId xmlns:a16="http://schemas.microsoft.com/office/drawing/2014/main" id="{E8E6BE6A-18F5-41A3-B880-1AF02A5DA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3450" y="3936617"/>
              <a:ext cx="59778" cy="60856"/>
            </a:xfrm>
            <a:prstGeom prst="ellipse">
              <a:avLst/>
            </a:pr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62" name="Oval 631">
              <a:extLst>
                <a:ext uri="{FF2B5EF4-FFF2-40B4-BE49-F238E27FC236}">
                  <a16:creationId xmlns:a16="http://schemas.microsoft.com/office/drawing/2014/main" id="{A9F2D6BE-F134-4C95-BB32-CCB3886BA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6070" y="3950140"/>
              <a:ext cx="34538" cy="34486"/>
            </a:xfrm>
            <a:prstGeom prst="ellipse">
              <a:avLst/>
            </a:pr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63" name="Freeform 632">
              <a:extLst>
                <a:ext uri="{FF2B5EF4-FFF2-40B4-BE49-F238E27FC236}">
                  <a16:creationId xmlns:a16="http://schemas.microsoft.com/office/drawing/2014/main" id="{7A28402D-D92C-4998-9A32-F38F1BAD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5956" y="3835189"/>
              <a:ext cx="86346" cy="96018"/>
            </a:xfrm>
            <a:custGeom>
              <a:avLst/>
              <a:gdLst>
                <a:gd name="T0" fmla="*/ 2147483647 w 184"/>
                <a:gd name="T1" fmla="*/ 2147483647 h 201"/>
                <a:gd name="T2" fmla="*/ 2147483647 w 184"/>
                <a:gd name="T3" fmla="*/ 2147483647 h 201"/>
                <a:gd name="T4" fmla="*/ 2147483647 w 184"/>
                <a:gd name="T5" fmla="*/ 2147483647 h 201"/>
                <a:gd name="T6" fmla="*/ 2147483647 w 184"/>
                <a:gd name="T7" fmla="*/ 2147483647 h 201"/>
                <a:gd name="T8" fmla="*/ 2147483647 w 184"/>
                <a:gd name="T9" fmla="*/ 2147483647 h 201"/>
                <a:gd name="T10" fmla="*/ 2147483647 w 184"/>
                <a:gd name="T11" fmla="*/ 2147483647 h 201"/>
                <a:gd name="T12" fmla="*/ 2147483647 w 184"/>
                <a:gd name="T13" fmla="*/ 2147483647 h 201"/>
                <a:gd name="T14" fmla="*/ 2147483647 w 184"/>
                <a:gd name="T15" fmla="*/ 2147483647 h 201"/>
                <a:gd name="T16" fmla="*/ 2147483647 w 184"/>
                <a:gd name="T17" fmla="*/ 2147483647 h 201"/>
                <a:gd name="T18" fmla="*/ 2147483647 w 184"/>
                <a:gd name="T19" fmla="*/ 2147483647 h 201"/>
                <a:gd name="T20" fmla="*/ 2147483647 w 184"/>
                <a:gd name="T21" fmla="*/ 2147483647 h 201"/>
                <a:gd name="T22" fmla="*/ 2147483647 w 184"/>
                <a:gd name="T23" fmla="*/ 2147483647 h 2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4"/>
                <a:gd name="T37" fmla="*/ 0 h 201"/>
                <a:gd name="T38" fmla="*/ 184 w 184"/>
                <a:gd name="T39" fmla="*/ 201 h 2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4" h="201">
                  <a:moveTo>
                    <a:pt x="179" y="135"/>
                  </a:moveTo>
                  <a:cubicBezTo>
                    <a:pt x="178" y="120"/>
                    <a:pt x="166" y="86"/>
                    <a:pt x="155" y="55"/>
                  </a:cubicBezTo>
                  <a:cubicBezTo>
                    <a:pt x="144" y="25"/>
                    <a:pt x="136" y="3"/>
                    <a:pt x="133" y="2"/>
                  </a:cubicBezTo>
                  <a:cubicBezTo>
                    <a:pt x="130" y="0"/>
                    <a:pt x="17" y="0"/>
                    <a:pt x="14" y="1"/>
                  </a:cubicBezTo>
                  <a:cubicBezTo>
                    <a:pt x="12" y="1"/>
                    <a:pt x="5" y="0"/>
                    <a:pt x="3" y="10"/>
                  </a:cubicBezTo>
                  <a:cubicBezTo>
                    <a:pt x="0" y="21"/>
                    <a:pt x="1" y="177"/>
                    <a:pt x="1" y="181"/>
                  </a:cubicBezTo>
                  <a:cubicBezTo>
                    <a:pt x="8" y="179"/>
                    <a:pt x="16" y="178"/>
                    <a:pt x="23" y="178"/>
                  </a:cubicBezTo>
                  <a:cubicBezTo>
                    <a:pt x="45" y="179"/>
                    <a:pt x="72" y="173"/>
                    <a:pt x="93" y="198"/>
                  </a:cubicBezTo>
                  <a:cubicBezTo>
                    <a:pt x="93" y="198"/>
                    <a:pt x="94" y="199"/>
                    <a:pt x="94" y="199"/>
                  </a:cubicBezTo>
                  <a:cubicBezTo>
                    <a:pt x="123" y="199"/>
                    <a:pt x="149" y="199"/>
                    <a:pt x="153" y="199"/>
                  </a:cubicBezTo>
                  <a:cubicBezTo>
                    <a:pt x="165" y="198"/>
                    <a:pt x="177" y="201"/>
                    <a:pt x="181" y="191"/>
                  </a:cubicBezTo>
                  <a:cubicBezTo>
                    <a:pt x="184" y="181"/>
                    <a:pt x="180" y="150"/>
                    <a:pt x="179" y="135"/>
                  </a:cubicBezTo>
                  <a:close/>
                </a:path>
              </a:pathLst>
            </a:custGeom>
            <a:solidFill>
              <a:srgbClr val="FEE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64" name="Freeform 633">
              <a:extLst>
                <a:ext uri="{FF2B5EF4-FFF2-40B4-BE49-F238E27FC236}">
                  <a16:creationId xmlns:a16="http://schemas.microsoft.com/office/drawing/2014/main" id="{2F676E65-E2F6-420B-BA5E-53AE0505A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5291" y="3833836"/>
              <a:ext cx="87011" cy="97370"/>
            </a:xfrm>
            <a:custGeom>
              <a:avLst/>
              <a:gdLst>
                <a:gd name="T0" fmla="*/ 2147483647 w 185"/>
                <a:gd name="T1" fmla="*/ 2147483647 h 203"/>
                <a:gd name="T2" fmla="*/ 2147483647 w 185"/>
                <a:gd name="T3" fmla="*/ 2147483647 h 203"/>
                <a:gd name="T4" fmla="*/ 2147483647 w 185"/>
                <a:gd name="T5" fmla="*/ 2147483647 h 203"/>
                <a:gd name="T6" fmla="*/ 2147483647 w 185"/>
                <a:gd name="T7" fmla="*/ 2147483647 h 203"/>
                <a:gd name="T8" fmla="*/ 2147483647 w 185"/>
                <a:gd name="T9" fmla="*/ 2147483647 h 203"/>
                <a:gd name="T10" fmla="*/ 2147483647 w 185"/>
                <a:gd name="T11" fmla="*/ 2147483647 h 203"/>
                <a:gd name="T12" fmla="*/ 2147483647 w 185"/>
                <a:gd name="T13" fmla="*/ 2147483647 h 203"/>
                <a:gd name="T14" fmla="*/ 2147483647 w 185"/>
                <a:gd name="T15" fmla="*/ 2147483647 h 203"/>
                <a:gd name="T16" fmla="*/ 2147483647 w 185"/>
                <a:gd name="T17" fmla="*/ 2147483647 h 203"/>
                <a:gd name="T18" fmla="*/ 2147483647 w 185"/>
                <a:gd name="T19" fmla="*/ 2147483647 h 203"/>
                <a:gd name="T20" fmla="*/ 0 w 185"/>
                <a:gd name="T21" fmla="*/ 2147483647 h 203"/>
                <a:gd name="T22" fmla="*/ 2147483647 w 185"/>
                <a:gd name="T23" fmla="*/ 2147483647 h 203"/>
                <a:gd name="T24" fmla="*/ 2147483647 w 185"/>
                <a:gd name="T25" fmla="*/ 0 h 203"/>
                <a:gd name="T26" fmla="*/ 2147483647 w 185"/>
                <a:gd name="T27" fmla="*/ 0 h 203"/>
                <a:gd name="T28" fmla="*/ 2147483647 w 185"/>
                <a:gd name="T29" fmla="*/ 2147483647 h 203"/>
                <a:gd name="T30" fmla="*/ 2147483647 w 185"/>
                <a:gd name="T31" fmla="*/ 2147483647 h 203"/>
                <a:gd name="T32" fmla="*/ 2147483647 w 185"/>
                <a:gd name="T33" fmla="*/ 2147483647 h 203"/>
                <a:gd name="T34" fmla="*/ 2147483647 w 185"/>
                <a:gd name="T35" fmla="*/ 2147483647 h 203"/>
                <a:gd name="T36" fmla="*/ 2147483647 w 185"/>
                <a:gd name="T37" fmla="*/ 2147483647 h 203"/>
                <a:gd name="T38" fmla="*/ 2147483647 w 185"/>
                <a:gd name="T39" fmla="*/ 2147483647 h 203"/>
                <a:gd name="T40" fmla="*/ 2147483647 w 185"/>
                <a:gd name="T41" fmla="*/ 2147483647 h 203"/>
                <a:gd name="T42" fmla="*/ 2147483647 w 185"/>
                <a:gd name="T43" fmla="*/ 2147483647 h 203"/>
                <a:gd name="T44" fmla="*/ 2147483647 w 185"/>
                <a:gd name="T45" fmla="*/ 2147483647 h 203"/>
                <a:gd name="T46" fmla="*/ 2147483647 w 185"/>
                <a:gd name="T47" fmla="*/ 2147483647 h 203"/>
                <a:gd name="T48" fmla="*/ 2147483647 w 185"/>
                <a:gd name="T49" fmla="*/ 2147483647 h 203"/>
                <a:gd name="T50" fmla="*/ 2147483647 w 185"/>
                <a:gd name="T51" fmla="*/ 2147483647 h 203"/>
                <a:gd name="T52" fmla="*/ 2147483647 w 185"/>
                <a:gd name="T53" fmla="*/ 2147483647 h 203"/>
                <a:gd name="T54" fmla="*/ 2147483647 w 185"/>
                <a:gd name="T55" fmla="*/ 2147483647 h 203"/>
                <a:gd name="T56" fmla="*/ 2147483647 w 185"/>
                <a:gd name="T57" fmla="*/ 2147483647 h 203"/>
                <a:gd name="T58" fmla="*/ 2147483647 w 185"/>
                <a:gd name="T59" fmla="*/ 2147483647 h 203"/>
                <a:gd name="T60" fmla="*/ 2147483647 w 185"/>
                <a:gd name="T61" fmla="*/ 2147483647 h 203"/>
                <a:gd name="T62" fmla="*/ 2147483647 w 185"/>
                <a:gd name="T63" fmla="*/ 2147483647 h 203"/>
                <a:gd name="T64" fmla="*/ 2147483647 w 185"/>
                <a:gd name="T65" fmla="*/ 2147483647 h 203"/>
                <a:gd name="T66" fmla="*/ 2147483647 w 185"/>
                <a:gd name="T67" fmla="*/ 2147483647 h 203"/>
                <a:gd name="T68" fmla="*/ 2147483647 w 185"/>
                <a:gd name="T69" fmla="*/ 2147483647 h 203"/>
                <a:gd name="T70" fmla="*/ 2147483647 w 185"/>
                <a:gd name="T71" fmla="*/ 2147483647 h 203"/>
                <a:gd name="T72" fmla="*/ 2147483647 w 185"/>
                <a:gd name="T73" fmla="*/ 2147483647 h 203"/>
                <a:gd name="T74" fmla="*/ 2147483647 w 185"/>
                <a:gd name="T75" fmla="*/ 2147483647 h 203"/>
                <a:gd name="T76" fmla="*/ 2147483647 w 185"/>
                <a:gd name="T77" fmla="*/ 2147483647 h 203"/>
                <a:gd name="T78" fmla="*/ 2147483647 w 185"/>
                <a:gd name="T79" fmla="*/ 2147483647 h 203"/>
                <a:gd name="T80" fmla="*/ 2147483647 w 185"/>
                <a:gd name="T81" fmla="*/ 2147483647 h 203"/>
                <a:gd name="T82" fmla="*/ 2147483647 w 185"/>
                <a:gd name="T83" fmla="*/ 2147483647 h 203"/>
                <a:gd name="T84" fmla="*/ 2147483647 w 185"/>
                <a:gd name="T85" fmla="*/ 2147483647 h 203"/>
                <a:gd name="T86" fmla="*/ 2147483647 w 185"/>
                <a:gd name="T87" fmla="*/ 2147483647 h 203"/>
                <a:gd name="T88" fmla="*/ 2147483647 w 185"/>
                <a:gd name="T89" fmla="*/ 2147483647 h 203"/>
                <a:gd name="T90" fmla="*/ 2147483647 w 185"/>
                <a:gd name="T91" fmla="*/ 2147483647 h 203"/>
                <a:gd name="T92" fmla="*/ 2147483647 w 185"/>
                <a:gd name="T93" fmla="*/ 2147483647 h 203"/>
                <a:gd name="T94" fmla="*/ 2147483647 w 185"/>
                <a:gd name="T95" fmla="*/ 2147483647 h 203"/>
                <a:gd name="T96" fmla="*/ 2147483647 w 185"/>
                <a:gd name="T97" fmla="*/ 2147483647 h 203"/>
                <a:gd name="T98" fmla="*/ 2147483647 w 185"/>
                <a:gd name="T99" fmla="*/ 2147483647 h 2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5"/>
                <a:gd name="T151" fmla="*/ 0 h 203"/>
                <a:gd name="T152" fmla="*/ 185 w 185"/>
                <a:gd name="T153" fmla="*/ 203 h 2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5" h="203">
                  <a:moveTo>
                    <a:pt x="95" y="203"/>
                  </a:moveTo>
                  <a:cubicBezTo>
                    <a:pt x="94" y="203"/>
                    <a:pt x="94" y="203"/>
                    <a:pt x="93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2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78" y="184"/>
                    <a:pt x="61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39" y="182"/>
                    <a:pt x="33" y="182"/>
                    <a:pt x="27" y="182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6" y="182"/>
                    <a:pt x="25" y="182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3" y="182"/>
                    <a:pt x="2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6" y="182"/>
                    <a:pt x="9" y="183"/>
                    <a:pt x="3" y="185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2" y="185"/>
                    <a:pt x="2" y="185"/>
                    <a:pt x="1" y="185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1" y="185"/>
                    <a:pt x="0" y="184"/>
                    <a:pt x="0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1"/>
                    <a:pt x="0" y="144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63"/>
                    <a:pt x="0" y="18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0"/>
                    <a:pt x="13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21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8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9" y="0"/>
                    <a:pt x="122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3" y="1"/>
                    <a:pt x="134" y="1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7" y="3"/>
                    <a:pt x="138" y="5"/>
                    <a:pt x="139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41" y="10"/>
                    <a:pt x="142" y="14"/>
                    <a:pt x="144" y="19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8" y="28"/>
                    <a:pt x="152" y="41"/>
                    <a:pt x="158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69" y="87"/>
                    <a:pt x="181" y="121"/>
                    <a:pt x="182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7" y="123"/>
                    <a:pt x="165" y="88"/>
                    <a:pt x="154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49" y="43"/>
                    <a:pt x="145" y="31"/>
                    <a:pt x="141" y="22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38" y="13"/>
                    <a:pt x="135" y="7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2" y="5"/>
                    <a:pt x="132" y="5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0" y="5"/>
                    <a:pt x="129" y="5"/>
                    <a:pt x="126" y="5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5"/>
                    <a:pt x="116" y="5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94" y="4"/>
                    <a:pt x="76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38" y="4"/>
                    <a:pt x="19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6"/>
                    <a:pt x="8" y="4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7"/>
                    <a:pt x="4" y="63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39"/>
                    <a:pt x="4" y="171"/>
                    <a:pt x="4" y="181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10" y="179"/>
                    <a:pt x="16" y="178"/>
                    <a:pt x="22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3" y="178"/>
                    <a:pt x="24" y="178"/>
                    <a:pt x="24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5" y="178"/>
                    <a:pt x="26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33" y="178"/>
                    <a:pt x="39" y="178"/>
                    <a:pt x="45" y="178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61" y="178"/>
                    <a:pt x="80" y="180"/>
                    <a:pt x="96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98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101" y="199"/>
                    <a:pt x="106" y="199"/>
                    <a:pt x="110" y="199"/>
                  </a:cubicBezTo>
                  <a:cubicBezTo>
                    <a:pt x="110" y="199"/>
                    <a:pt x="110" y="199"/>
                    <a:pt x="110" y="199"/>
                  </a:cubicBezTo>
                  <a:cubicBezTo>
                    <a:pt x="132" y="199"/>
                    <a:pt x="150" y="199"/>
                    <a:pt x="154" y="199"/>
                  </a:cubicBezTo>
                  <a:cubicBezTo>
                    <a:pt x="154" y="199"/>
                    <a:pt x="154" y="199"/>
                    <a:pt x="154" y="199"/>
                  </a:cubicBezTo>
                  <a:cubicBezTo>
                    <a:pt x="156" y="199"/>
                    <a:pt x="157" y="199"/>
                    <a:pt x="159" y="199"/>
                  </a:cubicBezTo>
                  <a:cubicBezTo>
                    <a:pt x="159" y="199"/>
                    <a:pt x="159" y="199"/>
                    <a:pt x="159" y="199"/>
                  </a:cubicBezTo>
                  <a:cubicBezTo>
                    <a:pt x="161" y="199"/>
                    <a:pt x="163" y="199"/>
                    <a:pt x="165" y="199"/>
                  </a:cubicBezTo>
                  <a:cubicBezTo>
                    <a:pt x="165" y="199"/>
                    <a:pt x="165" y="199"/>
                    <a:pt x="165" y="199"/>
                  </a:cubicBezTo>
                  <a:cubicBezTo>
                    <a:pt x="173" y="199"/>
                    <a:pt x="178" y="198"/>
                    <a:pt x="180" y="193"/>
                  </a:cubicBezTo>
                  <a:cubicBezTo>
                    <a:pt x="180" y="193"/>
                    <a:pt x="180" y="193"/>
                    <a:pt x="180" y="193"/>
                  </a:cubicBezTo>
                  <a:cubicBezTo>
                    <a:pt x="181" y="190"/>
                    <a:pt x="181" y="186"/>
                    <a:pt x="181" y="180"/>
                  </a:cubicBezTo>
                  <a:cubicBezTo>
                    <a:pt x="181" y="180"/>
                    <a:pt x="181" y="180"/>
                    <a:pt x="181" y="180"/>
                  </a:cubicBezTo>
                  <a:cubicBezTo>
                    <a:pt x="181" y="167"/>
                    <a:pt x="179" y="148"/>
                    <a:pt x="178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3" y="147"/>
                    <a:pt x="185" y="166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5" y="186"/>
                    <a:pt x="185" y="191"/>
                    <a:pt x="184" y="194"/>
                  </a:cubicBezTo>
                  <a:cubicBezTo>
                    <a:pt x="184" y="194"/>
                    <a:pt x="184" y="194"/>
                    <a:pt x="184" y="194"/>
                  </a:cubicBezTo>
                  <a:cubicBezTo>
                    <a:pt x="181" y="202"/>
                    <a:pt x="173" y="203"/>
                    <a:pt x="165" y="203"/>
                  </a:cubicBezTo>
                  <a:cubicBezTo>
                    <a:pt x="165" y="203"/>
                    <a:pt x="165" y="203"/>
                    <a:pt x="165" y="203"/>
                  </a:cubicBezTo>
                  <a:cubicBezTo>
                    <a:pt x="163" y="203"/>
                    <a:pt x="161" y="203"/>
                    <a:pt x="159" y="203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57" y="203"/>
                    <a:pt x="156" y="203"/>
                    <a:pt x="154" y="203"/>
                  </a:cubicBezTo>
                  <a:cubicBezTo>
                    <a:pt x="154" y="203"/>
                    <a:pt x="154" y="203"/>
                    <a:pt x="154" y="203"/>
                  </a:cubicBezTo>
                  <a:cubicBezTo>
                    <a:pt x="150" y="203"/>
                    <a:pt x="132" y="203"/>
                    <a:pt x="110" y="203"/>
                  </a:cubicBezTo>
                  <a:cubicBezTo>
                    <a:pt x="110" y="203"/>
                    <a:pt x="110" y="203"/>
                    <a:pt x="110" y="203"/>
                  </a:cubicBezTo>
                  <a:cubicBezTo>
                    <a:pt x="105" y="203"/>
                    <a:pt x="100" y="203"/>
                    <a:pt x="95" y="203"/>
                  </a:cubicBezTo>
                  <a:close/>
                  <a:moveTo>
                    <a:pt x="94" y="202"/>
                  </a:move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lose/>
                  <a:moveTo>
                    <a:pt x="93" y="201"/>
                  </a:move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65" name="Freeform 634">
              <a:extLst>
                <a:ext uri="{FF2B5EF4-FFF2-40B4-BE49-F238E27FC236}">
                  <a16:creationId xmlns:a16="http://schemas.microsoft.com/office/drawing/2014/main" id="{9F4226C9-BB62-46C9-B0BB-9CC5145EE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561" y="3842628"/>
              <a:ext cx="35203" cy="42599"/>
            </a:xfrm>
            <a:custGeom>
              <a:avLst/>
              <a:gdLst>
                <a:gd name="T0" fmla="*/ 2147483647 w 75"/>
                <a:gd name="T1" fmla="*/ 2147483647 h 89"/>
                <a:gd name="T2" fmla="*/ 2147483647 w 75"/>
                <a:gd name="T3" fmla="*/ 2147483647 h 89"/>
                <a:gd name="T4" fmla="*/ 2147483647 w 75"/>
                <a:gd name="T5" fmla="*/ 2147483647 h 89"/>
                <a:gd name="T6" fmla="*/ 2147483647 w 75"/>
                <a:gd name="T7" fmla="*/ 2147483647 h 89"/>
                <a:gd name="T8" fmla="*/ 2147483647 w 75"/>
                <a:gd name="T9" fmla="*/ 2147483647 h 89"/>
                <a:gd name="T10" fmla="*/ 2147483647 w 75"/>
                <a:gd name="T11" fmla="*/ 2147483647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9"/>
                <a:gd name="T20" fmla="*/ 75 w 75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9">
                  <a:moveTo>
                    <a:pt x="73" y="1"/>
                  </a:move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6" y="78"/>
                    <a:pt x="5" y="74"/>
                  </a:cubicBezTo>
                  <a:cubicBezTo>
                    <a:pt x="4" y="71"/>
                    <a:pt x="0" y="13"/>
                    <a:pt x="1" y="8"/>
                  </a:cubicBezTo>
                  <a:cubicBezTo>
                    <a:pt x="2" y="0"/>
                    <a:pt x="7" y="1"/>
                    <a:pt x="8" y="1"/>
                  </a:cubicBezTo>
                  <a:cubicBezTo>
                    <a:pt x="10" y="1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66" name="Freeform 635">
              <a:extLst>
                <a:ext uri="{FF2B5EF4-FFF2-40B4-BE49-F238E27FC236}">
                  <a16:creationId xmlns:a16="http://schemas.microsoft.com/office/drawing/2014/main" id="{47991667-E949-4A7E-8A5A-D1852C64C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428" y="3851967"/>
              <a:ext cx="17933" cy="64238"/>
            </a:xfrm>
            <a:custGeom>
              <a:avLst/>
              <a:gdLst>
                <a:gd name="T0" fmla="*/ 0 w 38"/>
                <a:gd name="T1" fmla="*/ 2147483647 h 134"/>
                <a:gd name="T2" fmla="*/ 2147483647 w 38"/>
                <a:gd name="T3" fmla="*/ 2147483647 h 134"/>
                <a:gd name="T4" fmla="*/ 2147483647 w 38"/>
                <a:gd name="T5" fmla="*/ 2147483647 h 134"/>
                <a:gd name="T6" fmla="*/ 2147483647 w 38"/>
                <a:gd name="T7" fmla="*/ 2147483647 h 134"/>
                <a:gd name="T8" fmla="*/ 2147483647 w 38"/>
                <a:gd name="T9" fmla="*/ 2147483647 h 134"/>
                <a:gd name="T10" fmla="*/ 2147483647 w 38"/>
                <a:gd name="T11" fmla="*/ 2147483647 h 134"/>
                <a:gd name="T12" fmla="*/ 2147483647 w 38"/>
                <a:gd name="T13" fmla="*/ 2147483647 h 134"/>
                <a:gd name="T14" fmla="*/ 0 w 38"/>
                <a:gd name="T15" fmla="*/ 2147483647 h 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34"/>
                <a:gd name="T26" fmla="*/ 38 w 38"/>
                <a:gd name="T27" fmla="*/ 134 h 1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34">
                  <a:moveTo>
                    <a:pt x="0" y="1"/>
                  </a:moveTo>
                  <a:cubicBezTo>
                    <a:pt x="0" y="1"/>
                    <a:pt x="4" y="127"/>
                    <a:pt x="4" y="128"/>
                  </a:cubicBezTo>
                  <a:cubicBezTo>
                    <a:pt x="4" y="130"/>
                    <a:pt x="4" y="133"/>
                    <a:pt x="8" y="133"/>
                  </a:cubicBezTo>
                  <a:cubicBezTo>
                    <a:pt x="11" y="133"/>
                    <a:pt x="31" y="133"/>
                    <a:pt x="33" y="133"/>
                  </a:cubicBezTo>
                  <a:cubicBezTo>
                    <a:pt x="34" y="133"/>
                    <a:pt x="38" y="134"/>
                    <a:pt x="38" y="128"/>
                  </a:cubicBezTo>
                  <a:cubicBezTo>
                    <a:pt x="38" y="122"/>
                    <a:pt x="37" y="89"/>
                    <a:pt x="36" y="81"/>
                  </a:cubicBezTo>
                  <a:cubicBezTo>
                    <a:pt x="35" y="74"/>
                    <a:pt x="16" y="2"/>
                    <a:pt x="16" y="1"/>
                  </a:cubicBezTo>
                  <a:cubicBezTo>
                    <a:pt x="15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67" name="Freeform 636">
              <a:extLst>
                <a:ext uri="{FF2B5EF4-FFF2-40B4-BE49-F238E27FC236}">
                  <a16:creationId xmlns:a16="http://schemas.microsoft.com/office/drawing/2014/main" id="{F8ACA84A-026E-44D9-AE31-642490031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577" y="3838570"/>
              <a:ext cx="1328" cy="78437"/>
            </a:xfrm>
            <a:custGeom>
              <a:avLst/>
              <a:gdLst>
                <a:gd name="T0" fmla="*/ 0 w 2"/>
                <a:gd name="T1" fmla="*/ 2147483647 h 163"/>
                <a:gd name="T2" fmla="*/ 0 w 2"/>
                <a:gd name="T3" fmla="*/ 2147483647 h 163"/>
                <a:gd name="T4" fmla="*/ 2147483647 w 2"/>
                <a:gd name="T5" fmla="*/ 0 h 163"/>
                <a:gd name="T6" fmla="*/ 2147483647 w 2"/>
                <a:gd name="T7" fmla="*/ 0 h 163"/>
                <a:gd name="T8" fmla="*/ 2147483647 w 2"/>
                <a:gd name="T9" fmla="*/ 2147483647 h 163"/>
                <a:gd name="T10" fmla="*/ 2147483647 w 2"/>
                <a:gd name="T11" fmla="*/ 2147483647 h 163"/>
                <a:gd name="T12" fmla="*/ 2147483647 w 2"/>
                <a:gd name="T13" fmla="*/ 2147483647 h 163"/>
                <a:gd name="T14" fmla="*/ 2147483647 w 2"/>
                <a:gd name="T15" fmla="*/ 2147483647 h 163"/>
                <a:gd name="T16" fmla="*/ 2147483647 w 2"/>
                <a:gd name="T17" fmla="*/ 2147483647 h 163"/>
                <a:gd name="T18" fmla="*/ 0 w 2"/>
                <a:gd name="T19" fmla="*/ 2147483647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63"/>
                <a:gd name="T32" fmla="*/ 2 w 2"/>
                <a:gd name="T33" fmla="*/ 163 h 1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63">
                  <a:moveTo>
                    <a:pt x="0" y="16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2" y="163"/>
                    <a:pt x="2" y="163"/>
                    <a:pt x="1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1" y="163"/>
                    <a:pt x="0" y="163"/>
                    <a:pt x="0" y="16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68" name="Freeform 637">
              <a:extLst>
                <a:ext uri="{FF2B5EF4-FFF2-40B4-BE49-F238E27FC236}">
                  <a16:creationId xmlns:a16="http://schemas.microsoft.com/office/drawing/2014/main" id="{F55E471A-920B-46AA-825A-C631AA7E1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941" y="3838570"/>
              <a:ext cx="59114" cy="1352"/>
            </a:xfrm>
            <a:custGeom>
              <a:avLst/>
              <a:gdLst>
                <a:gd name="T0" fmla="*/ 2147483647 w 126"/>
                <a:gd name="T1" fmla="*/ 2147483647 h 2"/>
                <a:gd name="T2" fmla="*/ 0 w 126"/>
                <a:gd name="T3" fmla="*/ 2147483647 h 2"/>
                <a:gd name="T4" fmla="*/ 0 w 126"/>
                <a:gd name="T5" fmla="*/ 2147483647 h 2"/>
                <a:gd name="T6" fmla="*/ 2147483647 w 126"/>
                <a:gd name="T7" fmla="*/ 0 h 2"/>
                <a:gd name="T8" fmla="*/ 2147483647 w 126"/>
                <a:gd name="T9" fmla="*/ 0 h 2"/>
                <a:gd name="T10" fmla="*/ 2147483647 w 126"/>
                <a:gd name="T11" fmla="*/ 0 h 2"/>
                <a:gd name="T12" fmla="*/ 2147483647 w 126"/>
                <a:gd name="T13" fmla="*/ 2147483647 h 2"/>
                <a:gd name="T14" fmla="*/ 2147483647 w 126"/>
                <a:gd name="T15" fmla="*/ 2147483647 h 2"/>
                <a:gd name="T16" fmla="*/ 2147483647 w 126"/>
                <a:gd name="T17" fmla="*/ 2147483647 h 2"/>
                <a:gd name="T18" fmla="*/ 2147483647 w 126"/>
                <a:gd name="T19" fmla="*/ 2147483647 h 2"/>
                <a:gd name="T20" fmla="*/ 2147483647 w 126"/>
                <a:gd name="T21" fmla="*/ 2147483647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2"/>
                <a:gd name="T35" fmla="*/ 126 w 126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6" y="0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2"/>
                    <a:pt x="125" y="2"/>
                    <a:pt x="125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69" name="Freeform 638">
              <a:extLst>
                <a:ext uri="{FF2B5EF4-FFF2-40B4-BE49-F238E27FC236}">
                  <a16:creationId xmlns:a16="http://schemas.microsoft.com/office/drawing/2014/main" id="{9B5A51B7-0C78-49B1-870D-1D0D6D990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941" y="3904836"/>
              <a:ext cx="45830" cy="677"/>
            </a:xfrm>
            <a:custGeom>
              <a:avLst/>
              <a:gdLst>
                <a:gd name="T0" fmla="*/ 2147483647 w 98"/>
                <a:gd name="T1" fmla="*/ 2147483647 h 2"/>
                <a:gd name="T2" fmla="*/ 0 w 98"/>
                <a:gd name="T3" fmla="*/ 2147483647 h 2"/>
                <a:gd name="T4" fmla="*/ 0 w 98"/>
                <a:gd name="T5" fmla="*/ 2147483647 h 2"/>
                <a:gd name="T6" fmla="*/ 2147483647 w 98"/>
                <a:gd name="T7" fmla="*/ 0 h 2"/>
                <a:gd name="T8" fmla="*/ 2147483647 w 98"/>
                <a:gd name="T9" fmla="*/ 0 h 2"/>
                <a:gd name="T10" fmla="*/ 2147483647 w 98"/>
                <a:gd name="T11" fmla="*/ 0 h 2"/>
                <a:gd name="T12" fmla="*/ 2147483647 w 98"/>
                <a:gd name="T13" fmla="*/ 2147483647 h 2"/>
                <a:gd name="T14" fmla="*/ 2147483647 w 98"/>
                <a:gd name="T15" fmla="*/ 2147483647 h 2"/>
                <a:gd name="T16" fmla="*/ 2147483647 w 98"/>
                <a:gd name="T17" fmla="*/ 2147483647 h 2"/>
                <a:gd name="T18" fmla="*/ 2147483647 w 98"/>
                <a:gd name="T19" fmla="*/ 2147483647 h 2"/>
                <a:gd name="T20" fmla="*/ 2147483647 w 98"/>
                <a:gd name="T21" fmla="*/ 2147483647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2"/>
                <a:gd name="T35" fmla="*/ 98 w 98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8" y="0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70" name="Freeform 639">
              <a:extLst>
                <a:ext uri="{FF2B5EF4-FFF2-40B4-BE49-F238E27FC236}">
                  <a16:creationId xmlns:a16="http://schemas.microsoft.com/office/drawing/2014/main" id="{E47D1882-6555-4FF8-A4BB-84699E79A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390" y="3840599"/>
              <a:ext cx="12620" cy="88580"/>
            </a:xfrm>
            <a:custGeom>
              <a:avLst/>
              <a:gdLst>
                <a:gd name="T0" fmla="*/ 2147483647 w 28"/>
                <a:gd name="T1" fmla="*/ 2147483647 h 186"/>
                <a:gd name="T2" fmla="*/ 2147483647 w 28"/>
                <a:gd name="T3" fmla="*/ 2147483647 h 186"/>
                <a:gd name="T4" fmla="*/ 0 w 28"/>
                <a:gd name="T5" fmla="*/ 2147483647 h 186"/>
                <a:gd name="T6" fmla="*/ 0 w 28"/>
                <a:gd name="T7" fmla="*/ 2147483647 h 186"/>
                <a:gd name="T8" fmla="*/ 2147483647 w 28"/>
                <a:gd name="T9" fmla="*/ 0 h 186"/>
                <a:gd name="T10" fmla="*/ 2147483647 w 28"/>
                <a:gd name="T11" fmla="*/ 0 h 186"/>
                <a:gd name="T12" fmla="*/ 2147483647 w 28"/>
                <a:gd name="T13" fmla="*/ 2147483647 h 186"/>
                <a:gd name="T14" fmla="*/ 2147483647 w 28"/>
                <a:gd name="T15" fmla="*/ 2147483647 h 186"/>
                <a:gd name="T16" fmla="*/ 2147483647 w 28"/>
                <a:gd name="T17" fmla="*/ 2147483647 h 186"/>
                <a:gd name="T18" fmla="*/ 2147483647 w 28"/>
                <a:gd name="T19" fmla="*/ 2147483647 h 186"/>
                <a:gd name="T20" fmla="*/ 2147483647 w 28"/>
                <a:gd name="T21" fmla="*/ 2147483647 h 186"/>
                <a:gd name="T22" fmla="*/ 2147483647 w 28"/>
                <a:gd name="T23" fmla="*/ 2147483647 h 186"/>
                <a:gd name="T24" fmla="*/ 2147483647 w 28"/>
                <a:gd name="T25" fmla="*/ 2147483647 h 186"/>
                <a:gd name="T26" fmla="*/ 2147483647 w 28"/>
                <a:gd name="T27" fmla="*/ 2147483647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186"/>
                <a:gd name="T44" fmla="*/ 28 w 28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186">
                  <a:moveTo>
                    <a:pt x="26" y="185"/>
                  </a:moveTo>
                  <a:cubicBezTo>
                    <a:pt x="26" y="96"/>
                    <a:pt x="26" y="96"/>
                    <a:pt x="26" y="9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6"/>
                    <a:pt x="28" y="186"/>
                    <a:pt x="27" y="186"/>
                  </a:cubicBezTo>
                  <a:cubicBezTo>
                    <a:pt x="27" y="186"/>
                    <a:pt x="27" y="186"/>
                    <a:pt x="27" y="186"/>
                  </a:cubicBezTo>
                  <a:cubicBezTo>
                    <a:pt x="27" y="186"/>
                    <a:pt x="26" y="186"/>
                    <a:pt x="26" y="185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71" name="Freeform 640">
              <a:extLst>
                <a:ext uri="{FF2B5EF4-FFF2-40B4-BE49-F238E27FC236}">
                  <a16:creationId xmlns:a16="http://schemas.microsoft.com/office/drawing/2014/main" id="{32D68E55-CF52-4EE5-8DEA-7D68FF4BA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75" y="3930531"/>
              <a:ext cx="11292" cy="42599"/>
            </a:xfrm>
            <a:custGeom>
              <a:avLst/>
              <a:gdLst>
                <a:gd name="T0" fmla="*/ 2147483647 w 24"/>
                <a:gd name="T1" fmla="*/ 2147483647 h 90"/>
                <a:gd name="T2" fmla="*/ 2147483647 w 24"/>
                <a:gd name="T3" fmla="*/ 2147483647 h 90"/>
                <a:gd name="T4" fmla="*/ 2147483647 w 24"/>
                <a:gd name="T5" fmla="*/ 0 h 90"/>
                <a:gd name="T6" fmla="*/ 0 w 24"/>
                <a:gd name="T7" fmla="*/ 0 h 90"/>
                <a:gd name="T8" fmla="*/ 0 w 24"/>
                <a:gd name="T9" fmla="*/ 2147483647 h 90"/>
                <a:gd name="T10" fmla="*/ 2147483647 w 24"/>
                <a:gd name="T11" fmla="*/ 2147483647 h 90"/>
                <a:gd name="T12" fmla="*/ 2147483647 w 24"/>
                <a:gd name="T13" fmla="*/ 2147483647 h 90"/>
                <a:gd name="T14" fmla="*/ 2147483647 w 24"/>
                <a:gd name="T15" fmla="*/ 2147483647 h 90"/>
                <a:gd name="T16" fmla="*/ 2147483647 w 24"/>
                <a:gd name="T17" fmla="*/ 2147483647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90"/>
                <a:gd name="T29" fmla="*/ 24 w 24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90">
                  <a:moveTo>
                    <a:pt x="21" y="12"/>
                  </a:moveTo>
                  <a:cubicBezTo>
                    <a:pt x="18" y="9"/>
                    <a:pt x="8" y="8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0" y="9"/>
                    <a:pt x="0" y="69"/>
                    <a:pt x="0" y="90"/>
                  </a:cubicBezTo>
                  <a:cubicBezTo>
                    <a:pt x="4" y="90"/>
                    <a:pt x="8" y="88"/>
                    <a:pt x="8" y="88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11" y="74"/>
                    <a:pt x="20" y="74"/>
                    <a:pt x="22" y="61"/>
                  </a:cubicBezTo>
                  <a:cubicBezTo>
                    <a:pt x="24" y="47"/>
                    <a:pt x="24" y="16"/>
                    <a:pt x="21" y="1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72" name="Freeform 641">
              <a:extLst>
                <a:ext uri="{FF2B5EF4-FFF2-40B4-BE49-F238E27FC236}">
                  <a16:creationId xmlns:a16="http://schemas.microsoft.com/office/drawing/2014/main" id="{AB2CA91E-F17A-43D2-91C7-25C37E07EB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8724" y="3833836"/>
              <a:ext cx="115571" cy="140646"/>
            </a:xfrm>
            <a:custGeom>
              <a:avLst/>
              <a:gdLst>
                <a:gd name="T0" fmla="*/ 2147483647 w 245"/>
                <a:gd name="T1" fmla="*/ 2147483647 h 295"/>
                <a:gd name="T2" fmla="*/ 2147483647 w 245"/>
                <a:gd name="T3" fmla="*/ 2147483647 h 295"/>
                <a:gd name="T4" fmla="*/ 2147483647 w 245"/>
                <a:gd name="T5" fmla="*/ 2147483647 h 295"/>
                <a:gd name="T6" fmla="*/ 0 w 245"/>
                <a:gd name="T7" fmla="*/ 2147483647 h 295"/>
                <a:gd name="T8" fmla="*/ 2147483647 w 245"/>
                <a:gd name="T9" fmla="*/ 2147483647 h 295"/>
                <a:gd name="T10" fmla="*/ 2147483647 w 245"/>
                <a:gd name="T11" fmla="*/ 2147483647 h 295"/>
                <a:gd name="T12" fmla="*/ 2147483647 w 245"/>
                <a:gd name="T13" fmla="*/ 2147483647 h 295"/>
                <a:gd name="T14" fmla="*/ 2147483647 w 245"/>
                <a:gd name="T15" fmla="*/ 2147483647 h 295"/>
                <a:gd name="T16" fmla="*/ 2147483647 w 245"/>
                <a:gd name="T17" fmla="*/ 2147483647 h 295"/>
                <a:gd name="T18" fmla="*/ 2147483647 w 245"/>
                <a:gd name="T19" fmla="*/ 0 h 295"/>
                <a:gd name="T20" fmla="*/ 2147483647 w 245"/>
                <a:gd name="T21" fmla="*/ 2147483647 h 295"/>
                <a:gd name="T22" fmla="*/ 2147483647 w 245"/>
                <a:gd name="T23" fmla="*/ 2147483647 h 295"/>
                <a:gd name="T24" fmla="*/ 2147483647 w 245"/>
                <a:gd name="T25" fmla="*/ 2147483647 h 295"/>
                <a:gd name="T26" fmla="*/ 2147483647 w 245"/>
                <a:gd name="T27" fmla="*/ 2147483647 h 295"/>
                <a:gd name="T28" fmla="*/ 2147483647 w 245"/>
                <a:gd name="T29" fmla="*/ 2147483647 h 295"/>
                <a:gd name="T30" fmla="*/ 2147483647 w 245"/>
                <a:gd name="T31" fmla="*/ 2147483647 h 295"/>
                <a:gd name="T32" fmla="*/ 2147483647 w 245"/>
                <a:gd name="T33" fmla="*/ 2147483647 h 295"/>
                <a:gd name="T34" fmla="*/ 2147483647 w 245"/>
                <a:gd name="T35" fmla="*/ 2147483647 h 295"/>
                <a:gd name="T36" fmla="*/ 2147483647 w 245"/>
                <a:gd name="T37" fmla="*/ 2147483647 h 295"/>
                <a:gd name="T38" fmla="*/ 2147483647 w 245"/>
                <a:gd name="T39" fmla="*/ 2147483647 h 295"/>
                <a:gd name="T40" fmla="*/ 2147483647 w 245"/>
                <a:gd name="T41" fmla="*/ 2147483647 h 295"/>
                <a:gd name="T42" fmla="*/ 2147483647 w 245"/>
                <a:gd name="T43" fmla="*/ 2147483647 h 295"/>
                <a:gd name="T44" fmla="*/ 2147483647 w 245"/>
                <a:gd name="T45" fmla="*/ 2147483647 h 295"/>
                <a:gd name="T46" fmla="*/ 2147483647 w 245"/>
                <a:gd name="T47" fmla="*/ 2147483647 h 295"/>
                <a:gd name="T48" fmla="*/ 2147483647 w 245"/>
                <a:gd name="T49" fmla="*/ 2147483647 h 295"/>
                <a:gd name="T50" fmla="*/ 2147483647 w 245"/>
                <a:gd name="T51" fmla="*/ 2147483647 h 295"/>
                <a:gd name="T52" fmla="*/ 2147483647 w 245"/>
                <a:gd name="T53" fmla="*/ 2147483647 h 295"/>
                <a:gd name="T54" fmla="*/ 2147483647 w 245"/>
                <a:gd name="T55" fmla="*/ 2147483647 h 295"/>
                <a:gd name="T56" fmla="*/ 2147483647 w 245"/>
                <a:gd name="T57" fmla="*/ 2147483647 h 295"/>
                <a:gd name="T58" fmla="*/ 2147483647 w 245"/>
                <a:gd name="T59" fmla="*/ 2147483647 h 295"/>
                <a:gd name="T60" fmla="*/ 2147483647 w 245"/>
                <a:gd name="T61" fmla="*/ 2147483647 h 295"/>
                <a:gd name="T62" fmla="*/ 2147483647 w 245"/>
                <a:gd name="T63" fmla="*/ 2147483647 h 295"/>
                <a:gd name="T64" fmla="*/ 2147483647 w 245"/>
                <a:gd name="T65" fmla="*/ 2147483647 h 295"/>
                <a:gd name="T66" fmla="*/ 2147483647 w 245"/>
                <a:gd name="T67" fmla="*/ 2147483647 h 295"/>
                <a:gd name="T68" fmla="*/ 2147483647 w 245"/>
                <a:gd name="T69" fmla="*/ 2147483647 h 295"/>
                <a:gd name="T70" fmla="*/ 2147483647 w 245"/>
                <a:gd name="T71" fmla="*/ 2147483647 h 295"/>
                <a:gd name="T72" fmla="*/ 2147483647 w 245"/>
                <a:gd name="T73" fmla="*/ 2147483647 h 295"/>
                <a:gd name="T74" fmla="*/ 2147483647 w 245"/>
                <a:gd name="T75" fmla="*/ 2147483647 h 295"/>
                <a:gd name="T76" fmla="*/ 2147483647 w 245"/>
                <a:gd name="T77" fmla="*/ 2147483647 h 295"/>
                <a:gd name="T78" fmla="*/ 2147483647 w 245"/>
                <a:gd name="T79" fmla="*/ 2147483647 h 295"/>
                <a:gd name="T80" fmla="*/ 2147483647 w 245"/>
                <a:gd name="T81" fmla="*/ 2147483647 h 295"/>
                <a:gd name="T82" fmla="*/ 2147483647 w 245"/>
                <a:gd name="T83" fmla="*/ 2147483647 h 295"/>
                <a:gd name="T84" fmla="*/ 2147483647 w 245"/>
                <a:gd name="T85" fmla="*/ 2147483647 h 295"/>
                <a:gd name="T86" fmla="*/ 2147483647 w 245"/>
                <a:gd name="T87" fmla="*/ 2147483647 h 295"/>
                <a:gd name="T88" fmla="*/ 2147483647 w 245"/>
                <a:gd name="T89" fmla="*/ 2147483647 h 295"/>
                <a:gd name="T90" fmla="*/ 2147483647 w 245"/>
                <a:gd name="T91" fmla="*/ 2147483647 h 295"/>
                <a:gd name="T92" fmla="*/ 2147483647 w 245"/>
                <a:gd name="T93" fmla="*/ 2147483647 h 295"/>
                <a:gd name="T94" fmla="*/ 2147483647 w 245"/>
                <a:gd name="T95" fmla="*/ 2147483647 h 295"/>
                <a:gd name="T96" fmla="*/ 2147483647 w 245"/>
                <a:gd name="T97" fmla="*/ 2147483647 h 295"/>
                <a:gd name="T98" fmla="*/ 2147483647 w 245"/>
                <a:gd name="T99" fmla="*/ 2147483647 h 295"/>
                <a:gd name="T100" fmla="*/ 2147483647 w 245"/>
                <a:gd name="T101" fmla="*/ 2147483647 h 2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5"/>
                <a:gd name="T154" fmla="*/ 0 h 295"/>
                <a:gd name="T155" fmla="*/ 245 w 245"/>
                <a:gd name="T156" fmla="*/ 295 h 2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5" h="295">
                  <a:moveTo>
                    <a:pt x="211" y="294"/>
                  </a:moveTo>
                  <a:cubicBezTo>
                    <a:pt x="206" y="292"/>
                    <a:pt x="191" y="285"/>
                    <a:pt x="188" y="284"/>
                  </a:cubicBezTo>
                  <a:cubicBezTo>
                    <a:pt x="188" y="284"/>
                    <a:pt x="188" y="284"/>
                    <a:pt x="188" y="284"/>
                  </a:cubicBezTo>
                  <a:cubicBezTo>
                    <a:pt x="174" y="284"/>
                    <a:pt x="174" y="284"/>
                    <a:pt x="174" y="284"/>
                  </a:cubicBezTo>
                  <a:cubicBezTo>
                    <a:pt x="168" y="285"/>
                    <a:pt x="168" y="285"/>
                    <a:pt x="168" y="285"/>
                  </a:cubicBezTo>
                  <a:cubicBezTo>
                    <a:pt x="166" y="285"/>
                    <a:pt x="166" y="285"/>
                    <a:pt x="166" y="285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3" y="290"/>
                    <a:pt x="3" y="290"/>
                    <a:pt x="3" y="290"/>
                  </a:cubicBezTo>
                  <a:cubicBezTo>
                    <a:pt x="2" y="290"/>
                    <a:pt x="2" y="289"/>
                    <a:pt x="1" y="289"/>
                  </a:cubicBezTo>
                  <a:cubicBezTo>
                    <a:pt x="1" y="289"/>
                    <a:pt x="1" y="289"/>
                    <a:pt x="1" y="289"/>
                  </a:cubicBezTo>
                  <a:cubicBezTo>
                    <a:pt x="0" y="288"/>
                    <a:pt x="0" y="287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0" y="286"/>
                    <a:pt x="1" y="233"/>
                    <a:pt x="19" y="210"/>
                  </a:cubicBezTo>
                  <a:cubicBezTo>
                    <a:pt x="19" y="210"/>
                    <a:pt x="19" y="210"/>
                    <a:pt x="19" y="210"/>
                  </a:cubicBezTo>
                  <a:cubicBezTo>
                    <a:pt x="30" y="196"/>
                    <a:pt x="43" y="187"/>
                    <a:pt x="56" y="182"/>
                  </a:cubicBezTo>
                  <a:cubicBezTo>
                    <a:pt x="56" y="182"/>
                    <a:pt x="56" y="182"/>
                    <a:pt x="56" y="182"/>
                  </a:cubicBezTo>
                  <a:cubicBezTo>
                    <a:pt x="56" y="173"/>
                    <a:pt x="56" y="141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85"/>
                    <a:pt x="56" y="63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28"/>
                    <a:pt x="57" y="16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9" y="6"/>
                    <a:pt x="62" y="3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8" y="1"/>
                    <a:pt x="71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1"/>
                    <a:pt x="74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9" y="0"/>
                    <a:pt x="82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4" y="0"/>
                    <a:pt x="105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46" y="0"/>
                    <a:pt x="179" y="1"/>
                    <a:pt x="189" y="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91" y="1"/>
                    <a:pt x="191" y="1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5" y="3"/>
                    <a:pt x="195" y="5"/>
                    <a:pt x="197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8" y="11"/>
                    <a:pt x="200" y="15"/>
                    <a:pt x="202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6" y="29"/>
                    <a:pt x="210" y="42"/>
                    <a:pt x="216" y="57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27" y="88"/>
                    <a:pt x="239" y="122"/>
                    <a:pt x="240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1" y="148"/>
                    <a:pt x="243" y="167"/>
                    <a:pt x="243" y="181"/>
                  </a:cubicBezTo>
                  <a:cubicBezTo>
                    <a:pt x="243" y="181"/>
                    <a:pt x="243" y="181"/>
                    <a:pt x="243" y="181"/>
                  </a:cubicBezTo>
                  <a:cubicBezTo>
                    <a:pt x="243" y="187"/>
                    <a:pt x="243" y="192"/>
                    <a:pt x="242" y="195"/>
                  </a:cubicBezTo>
                  <a:cubicBezTo>
                    <a:pt x="242" y="195"/>
                    <a:pt x="242" y="195"/>
                    <a:pt x="242" y="195"/>
                  </a:cubicBezTo>
                  <a:cubicBezTo>
                    <a:pt x="240" y="201"/>
                    <a:pt x="235" y="204"/>
                    <a:pt x="230" y="204"/>
                  </a:cubicBezTo>
                  <a:cubicBezTo>
                    <a:pt x="230" y="204"/>
                    <a:pt x="230" y="204"/>
                    <a:pt x="230" y="204"/>
                  </a:cubicBezTo>
                  <a:cubicBezTo>
                    <a:pt x="230" y="207"/>
                    <a:pt x="230" y="207"/>
                    <a:pt x="230" y="207"/>
                  </a:cubicBezTo>
                  <a:cubicBezTo>
                    <a:pt x="231" y="207"/>
                    <a:pt x="232" y="207"/>
                    <a:pt x="233" y="208"/>
                  </a:cubicBezTo>
                  <a:cubicBezTo>
                    <a:pt x="233" y="208"/>
                    <a:pt x="233" y="208"/>
                    <a:pt x="233" y="208"/>
                  </a:cubicBezTo>
                  <a:cubicBezTo>
                    <a:pt x="236" y="209"/>
                    <a:pt x="240" y="210"/>
                    <a:pt x="242" y="213"/>
                  </a:cubicBezTo>
                  <a:cubicBezTo>
                    <a:pt x="242" y="213"/>
                    <a:pt x="242" y="213"/>
                    <a:pt x="242" y="213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2" y="213"/>
                    <a:pt x="242" y="213"/>
                    <a:pt x="242" y="213"/>
                  </a:cubicBezTo>
                  <a:cubicBezTo>
                    <a:pt x="244" y="215"/>
                    <a:pt x="244" y="219"/>
                    <a:pt x="245" y="223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5" y="228"/>
                    <a:pt x="245" y="234"/>
                    <a:pt x="245" y="240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9"/>
                    <a:pt x="245" y="257"/>
                    <a:pt x="244" y="263"/>
                  </a:cubicBezTo>
                  <a:cubicBezTo>
                    <a:pt x="244" y="263"/>
                    <a:pt x="244" y="263"/>
                    <a:pt x="244" y="263"/>
                  </a:cubicBezTo>
                  <a:cubicBezTo>
                    <a:pt x="242" y="275"/>
                    <a:pt x="233" y="279"/>
                    <a:pt x="230" y="280"/>
                  </a:cubicBezTo>
                  <a:cubicBezTo>
                    <a:pt x="230" y="280"/>
                    <a:pt x="230" y="280"/>
                    <a:pt x="230" y="280"/>
                  </a:cubicBezTo>
                  <a:cubicBezTo>
                    <a:pt x="230" y="290"/>
                    <a:pt x="230" y="290"/>
                    <a:pt x="230" y="290"/>
                  </a:cubicBezTo>
                  <a:cubicBezTo>
                    <a:pt x="230" y="291"/>
                    <a:pt x="229" y="292"/>
                    <a:pt x="228" y="293"/>
                  </a:cubicBezTo>
                  <a:cubicBezTo>
                    <a:pt x="228" y="293"/>
                    <a:pt x="228" y="293"/>
                    <a:pt x="228" y="293"/>
                  </a:cubicBezTo>
                  <a:cubicBezTo>
                    <a:pt x="228" y="293"/>
                    <a:pt x="224" y="295"/>
                    <a:pt x="219" y="295"/>
                  </a:cubicBezTo>
                  <a:cubicBezTo>
                    <a:pt x="219" y="295"/>
                    <a:pt x="219" y="295"/>
                    <a:pt x="219" y="295"/>
                  </a:cubicBezTo>
                  <a:cubicBezTo>
                    <a:pt x="219" y="295"/>
                    <a:pt x="218" y="295"/>
                    <a:pt x="218" y="295"/>
                  </a:cubicBezTo>
                  <a:cubicBezTo>
                    <a:pt x="218" y="295"/>
                    <a:pt x="218" y="295"/>
                    <a:pt x="218" y="295"/>
                  </a:cubicBezTo>
                  <a:cubicBezTo>
                    <a:pt x="216" y="295"/>
                    <a:pt x="213" y="295"/>
                    <a:pt x="211" y="294"/>
                  </a:cubicBezTo>
                  <a:close/>
                  <a:moveTo>
                    <a:pt x="190" y="278"/>
                  </a:moveTo>
                  <a:cubicBezTo>
                    <a:pt x="190" y="278"/>
                    <a:pt x="208" y="286"/>
                    <a:pt x="214" y="288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15" y="289"/>
                    <a:pt x="216" y="289"/>
                    <a:pt x="218" y="289"/>
                  </a:cubicBezTo>
                  <a:cubicBezTo>
                    <a:pt x="218" y="289"/>
                    <a:pt x="218" y="289"/>
                    <a:pt x="218" y="289"/>
                  </a:cubicBezTo>
                  <a:cubicBezTo>
                    <a:pt x="218" y="289"/>
                    <a:pt x="218" y="289"/>
                    <a:pt x="219" y="289"/>
                  </a:cubicBezTo>
                  <a:cubicBezTo>
                    <a:pt x="219" y="289"/>
                    <a:pt x="219" y="289"/>
                    <a:pt x="219" y="289"/>
                  </a:cubicBezTo>
                  <a:cubicBezTo>
                    <a:pt x="221" y="289"/>
                    <a:pt x="222" y="288"/>
                    <a:pt x="224" y="288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24" y="278"/>
                    <a:pt x="224" y="278"/>
                    <a:pt x="224" y="278"/>
                  </a:cubicBezTo>
                  <a:cubicBezTo>
                    <a:pt x="224" y="277"/>
                    <a:pt x="224" y="276"/>
                    <a:pt x="225" y="276"/>
                  </a:cubicBezTo>
                  <a:cubicBezTo>
                    <a:pt x="225" y="276"/>
                    <a:pt x="225" y="276"/>
                    <a:pt x="225" y="276"/>
                  </a:cubicBezTo>
                  <a:cubicBezTo>
                    <a:pt x="230" y="273"/>
                    <a:pt x="236" y="274"/>
                    <a:pt x="238" y="262"/>
                  </a:cubicBezTo>
                  <a:cubicBezTo>
                    <a:pt x="238" y="262"/>
                    <a:pt x="238" y="262"/>
                    <a:pt x="238" y="262"/>
                  </a:cubicBezTo>
                  <a:cubicBezTo>
                    <a:pt x="239" y="257"/>
                    <a:pt x="239" y="248"/>
                    <a:pt x="239" y="240"/>
                  </a:cubicBezTo>
                  <a:cubicBezTo>
                    <a:pt x="239" y="240"/>
                    <a:pt x="239" y="240"/>
                    <a:pt x="239" y="240"/>
                  </a:cubicBezTo>
                  <a:cubicBezTo>
                    <a:pt x="239" y="229"/>
                    <a:pt x="238" y="218"/>
                    <a:pt x="237" y="216"/>
                  </a:cubicBezTo>
                  <a:cubicBezTo>
                    <a:pt x="237" y="216"/>
                    <a:pt x="237" y="216"/>
                    <a:pt x="237" y="216"/>
                  </a:cubicBezTo>
                  <a:cubicBezTo>
                    <a:pt x="237" y="216"/>
                    <a:pt x="237" y="216"/>
                    <a:pt x="237" y="216"/>
                  </a:cubicBezTo>
                  <a:cubicBezTo>
                    <a:pt x="237" y="216"/>
                    <a:pt x="237" y="216"/>
                    <a:pt x="237" y="216"/>
                  </a:cubicBezTo>
                  <a:cubicBezTo>
                    <a:pt x="237" y="216"/>
                    <a:pt x="234" y="214"/>
                    <a:pt x="231" y="214"/>
                  </a:cubicBezTo>
                  <a:cubicBezTo>
                    <a:pt x="231" y="214"/>
                    <a:pt x="231" y="214"/>
                    <a:pt x="231" y="214"/>
                  </a:cubicBezTo>
                  <a:cubicBezTo>
                    <a:pt x="229" y="213"/>
                    <a:pt x="226" y="213"/>
                    <a:pt x="226" y="213"/>
                  </a:cubicBezTo>
                  <a:cubicBezTo>
                    <a:pt x="226" y="213"/>
                    <a:pt x="226" y="213"/>
                    <a:pt x="226" y="213"/>
                  </a:cubicBezTo>
                  <a:cubicBezTo>
                    <a:pt x="225" y="212"/>
                    <a:pt x="224" y="211"/>
                    <a:pt x="224" y="210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23" y="200"/>
                    <a:pt x="225" y="199"/>
                    <a:pt x="226" y="199"/>
                  </a:cubicBezTo>
                  <a:cubicBezTo>
                    <a:pt x="226" y="199"/>
                    <a:pt x="226" y="199"/>
                    <a:pt x="226" y="199"/>
                  </a:cubicBezTo>
                  <a:cubicBezTo>
                    <a:pt x="232" y="198"/>
                    <a:pt x="234" y="197"/>
                    <a:pt x="236" y="193"/>
                  </a:cubicBezTo>
                  <a:cubicBezTo>
                    <a:pt x="236" y="193"/>
                    <a:pt x="236" y="193"/>
                    <a:pt x="236" y="193"/>
                  </a:cubicBezTo>
                  <a:cubicBezTo>
                    <a:pt x="237" y="191"/>
                    <a:pt x="237" y="187"/>
                    <a:pt x="23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37" y="168"/>
                    <a:pt x="235" y="149"/>
                    <a:pt x="234" y="138"/>
                  </a:cubicBezTo>
                  <a:cubicBezTo>
                    <a:pt x="234" y="138"/>
                    <a:pt x="234" y="138"/>
                    <a:pt x="234" y="138"/>
                  </a:cubicBezTo>
                  <a:cubicBezTo>
                    <a:pt x="233" y="124"/>
                    <a:pt x="221" y="90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37"/>
                    <a:pt x="196" y="20"/>
                    <a:pt x="192" y="11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1" y="9"/>
                    <a:pt x="190" y="8"/>
                    <a:pt x="190" y="7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7" y="7"/>
                    <a:pt x="185" y="7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79" y="7"/>
                    <a:pt x="173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51" y="6"/>
                    <a:pt x="133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95" y="6"/>
                    <a:pt x="75" y="6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1" y="7"/>
                    <a:pt x="69" y="7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6" y="8"/>
                    <a:pt x="65" y="9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5"/>
                    <a:pt x="62" y="29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63"/>
                    <a:pt x="62" y="85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2" y="145"/>
                    <a:pt x="62" y="182"/>
                    <a:pt x="62" y="184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62" y="186"/>
                    <a:pt x="61" y="187"/>
                    <a:pt x="60" y="187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47" y="191"/>
                    <a:pt x="35" y="200"/>
                    <a:pt x="24" y="214"/>
                  </a:cubicBezTo>
                  <a:cubicBezTo>
                    <a:pt x="24" y="214"/>
                    <a:pt x="24" y="214"/>
                    <a:pt x="24" y="214"/>
                  </a:cubicBezTo>
                  <a:cubicBezTo>
                    <a:pt x="16" y="224"/>
                    <a:pt x="11" y="242"/>
                    <a:pt x="9" y="258"/>
                  </a:cubicBezTo>
                  <a:cubicBezTo>
                    <a:pt x="9" y="258"/>
                    <a:pt x="9" y="258"/>
                    <a:pt x="9" y="258"/>
                  </a:cubicBezTo>
                  <a:cubicBezTo>
                    <a:pt x="7" y="269"/>
                    <a:pt x="6" y="279"/>
                    <a:pt x="6" y="284"/>
                  </a:cubicBezTo>
                  <a:cubicBezTo>
                    <a:pt x="6" y="284"/>
                    <a:pt x="6" y="284"/>
                    <a:pt x="6" y="284"/>
                  </a:cubicBezTo>
                  <a:cubicBezTo>
                    <a:pt x="20" y="283"/>
                    <a:pt x="20" y="283"/>
                    <a:pt x="20" y="283"/>
                  </a:cubicBezTo>
                  <a:cubicBezTo>
                    <a:pt x="166" y="279"/>
                    <a:pt x="166" y="279"/>
                    <a:pt x="166" y="279"/>
                  </a:cubicBezTo>
                  <a:cubicBezTo>
                    <a:pt x="168" y="279"/>
                    <a:pt x="168" y="279"/>
                    <a:pt x="168" y="279"/>
                  </a:cubicBezTo>
                  <a:cubicBezTo>
                    <a:pt x="174" y="278"/>
                    <a:pt x="174" y="278"/>
                    <a:pt x="174" y="278"/>
                  </a:cubicBezTo>
                  <a:cubicBezTo>
                    <a:pt x="188" y="278"/>
                    <a:pt x="188" y="278"/>
                    <a:pt x="188" y="278"/>
                  </a:cubicBezTo>
                  <a:cubicBezTo>
                    <a:pt x="190" y="278"/>
                    <a:pt x="190" y="278"/>
                    <a:pt x="190" y="278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73" name="Freeform 642">
              <a:extLst>
                <a:ext uri="{FF2B5EF4-FFF2-40B4-BE49-F238E27FC236}">
                  <a16:creationId xmlns:a16="http://schemas.microsoft.com/office/drawing/2014/main" id="{9D1D880D-1C8B-4869-BE76-758B8389C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705" y="3835865"/>
              <a:ext cx="17933" cy="48686"/>
            </a:xfrm>
            <a:custGeom>
              <a:avLst/>
              <a:gdLst>
                <a:gd name="T0" fmla="*/ 2147483647 w 38"/>
                <a:gd name="T1" fmla="*/ 2147483647 h 101"/>
                <a:gd name="T2" fmla="*/ 2147483647 w 38"/>
                <a:gd name="T3" fmla="*/ 2147483647 h 101"/>
                <a:gd name="T4" fmla="*/ 2147483647 w 38"/>
                <a:gd name="T5" fmla="*/ 2147483647 h 101"/>
                <a:gd name="T6" fmla="*/ 2147483647 w 38"/>
                <a:gd name="T7" fmla="*/ 2147483647 h 101"/>
                <a:gd name="T8" fmla="*/ 2147483647 w 38"/>
                <a:gd name="T9" fmla="*/ 2147483647 h 101"/>
                <a:gd name="T10" fmla="*/ 2147483647 w 38"/>
                <a:gd name="T11" fmla="*/ 2147483647 h 101"/>
                <a:gd name="T12" fmla="*/ 2147483647 w 38"/>
                <a:gd name="T13" fmla="*/ 2147483647 h 101"/>
                <a:gd name="T14" fmla="*/ 2147483647 w 38"/>
                <a:gd name="T15" fmla="*/ 2147483647 h 101"/>
                <a:gd name="T16" fmla="*/ 2147483647 w 38"/>
                <a:gd name="T17" fmla="*/ 2147483647 h 101"/>
                <a:gd name="T18" fmla="*/ 2147483647 w 38"/>
                <a:gd name="T19" fmla="*/ 2147483647 h 101"/>
                <a:gd name="T20" fmla="*/ 2147483647 w 38"/>
                <a:gd name="T21" fmla="*/ 2147483647 h 101"/>
                <a:gd name="T22" fmla="*/ 2147483647 w 38"/>
                <a:gd name="T23" fmla="*/ 2147483647 h 101"/>
                <a:gd name="T24" fmla="*/ 2147483647 w 38"/>
                <a:gd name="T25" fmla="*/ 2147483647 h 101"/>
                <a:gd name="T26" fmla="*/ 2147483647 w 38"/>
                <a:gd name="T27" fmla="*/ 2147483647 h 101"/>
                <a:gd name="T28" fmla="*/ 2147483647 w 38"/>
                <a:gd name="T29" fmla="*/ 2147483647 h 101"/>
                <a:gd name="T30" fmla="*/ 2147483647 w 38"/>
                <a:gd name="T31" fmla="*/ 2147483647 h 101"/>
                <a:gd name="T32" fmla="*/ 2147483647 w 38"/>
                <a:gd name="T33" fmla="*/ 2147483647 h 101"/>
                <a:gd name="T34" fmla="*/ 2147483647 w 38"/>
                <a:gd name="T35" fmla="*/ 2147483647 h 101"/>
                <a:gd name="T36" fmla="*/ 2147483647 w 38"/>
                <a:gd name="T37" fmla="*/ 2147483647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101"/>
                <a:gd name="T59" fmla="*/ 38 w 38"/>
                <a:gd name="T60" fmla="*/ 101 h 1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101">
                  <a:moveTo>
                    <a:pt x="29" y="52"/>
                  </a:moveTo>
                  <a:cubicBezTo>
                    <a:pt x="34" y="49"/>
                    <a:pt x="36" y="44"/>
                    <a:pt x="34" y="39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27"/>
                    <a:pt x="24" y="25"/>
                    <a:pt x="19" y="26"/>
                  </a:cubicBezTo>
                  <a:cubicBezTo>
                    <a:pt x="23" y="24"/>
                    <a:pt x="25" y="19"/>
                    <a:pt x="23" y="14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2"/>
                    <a:pt x="12" y="0"/>
                    <a:pt x="7" y="2"/>
                  </a:cubicBezTo>
                  <a:cubicBezTo>
                    <a:pt x="2" y="4"/>
                    <a:pt x="0" y="9"/>
                    <a:pt x="2" y="1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6"/>
                    <a:pt x="13" y="29"/>
                    <a:pt x="17" y="27"/>
                  </a:cubicBezTo>
                  <a:cubicBezTo>
                    <a:pt x="13" y="29"/>
                    <a:pt x="12" y="35"/>
                    <a:pt x="13" y="39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16" y="53"/>
                    <a:pt x="12" y="58"/>
                    <a:pt x="12" y="63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5"/>
                    <a:pt x="18" y="101"/>
                    <a:pt x="25" y="101"/>
                  </a:cubicBezTo>
                  <a:cubicBezTo>
                    <a:pt x="32" y="101"/>
                    <a:pt x="38" y="95"/>
                    <a:pt x="38" y="88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58"/>
                    <a:pt x="34" y="53"/>
                    <a:pt x="29" y="5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74" name="Freeform 643">
              <a:extLst>
                <a:ext uri="{FF2B5EF4-FFF2-40B4-BE49-F238E27FC236}">
                  <a16:creationId xmlns:a16="http://schemas.microsoft.com/office/drawing/2014/main" id="{E60833B3-B0FF-419A-8A6F-47215A323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477" y="3935263"/>
              <a:ext cx="23911" cy="29076"/>
            </a:xfrm>
            <a:custGeom>
              <a:avLst/>
              <a:gdLst>
                <a:gd name="T0" fmla="*/ 2147483647 w 51"/>
                <a:gd name="T1" fmla="*/ 2147483647 h 60"/>
                <a:gd name="T2" fmla="*/ 2147483647 w 51"/>
                <a:gd name="T3" fmla="*/ 2147483647 h 60"/>
                <a:gd name="T4" fmla="*/ 2147483647 w 51"/>
                <a:gd name="T5" fmla="*/ 2147483647 h 60"/>
                <a:gd name="T6" fmla="*/ 0 w 51"/>
                <a:gd name="T7" fmla="*/ 2147483647 h 60"/>
                <a:gd name="T8" fmla="*/ 0 w 51"/>
                <a:gd name="T9" fmla="*/ 2147483647 h 60"/>
                <a:gd name="T10" fmla="*/ 2147483647 w 51"/>
                <a:gd name="T11" fmla="*/ 0 h 60"/>
                <a:gd name="T12" fmla="*/ 2147483647 w 51"/>
                <a:gd name="T13" fmla="*/ 0 h 60"/>
                <a:gd name="T14" fmla="*/ 2147483647 w 51"/>
                <a:gd name="T15" fmla="*/ 2147483647 h 60"/>
                <a:gd name="T16" fmla="*/ 2147483647 w 51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60"/>
                <a:gd name="T29" fmla="*/ 51 w 51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60">
                  <a:moveTo>
                    <a:pt x="51" y="46"/>
                  </a:moveTo>
                  <a:cubicBezTo>
                    <a:pt x="51" y="54"/>
                    <a:pt x="45" y="60"/>
                    <a:pt x="37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7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5" y="0"/>
                    <a:pt x="51" y="6"/>
                    <a:pt x="51" y="14"/>
                  </a:cubicBezTo>
                  <a:lnTo>
                    <a:pt x="51" y="46"/>
                  </a:ln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75" name="Freeform 644">
              <a:extLst>
                <a:ext uri="{FF2B5EF4-FFF2-40B4-BE49-F238E27FC236}">
                  <a16:creationId xmlns:a16="http://schemas.microsoft.com/office/drawing/2014/main" id="{E3ECAB57-F8AD-400E-B5D2-57417290CA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4149" y="3934588"/>
              <a:ext cx="25904" cy="30428"/>
            </a:xfrm>
            <a:custGeom>
              <a:avLst/>
              <a:gdLst>
                <a:gd name="T0" fmla="*/ 2147483647 w 55"/>
                <a:gd name="T1" fmla="*/ 2147483647 h 64"/>
                <a:gd name="T2" fmla="*/ 0 w 55"/>
                <a:gd name="T3" fmla="*/ 2147483647 h 64"/>
                <a:gd name="T4" fmla="*/ 0 w 55"/>
                <a:gd name="T5" fmla="*/ 2147483647 h 64"/>
                <a:gd name="T6" fmla="*/ 0 w 55"/>
                <a:gd name="T7" fmla="*/ 2147483647 h 64"/>
                <a:gd name="T8" fmla="*/ 2147483647 w 55"/>
                <a:gd name="T9" fmla="*/ 0 h 64"/>
                <a:gd name="T10" fmla="*/ 2147483647 w 55"/>
                <a:gd name="T11" fmla="*/ 0 h 64"/>
                <a:gd name="T12" fmla="*/ 2147483647 w 55"/>
                <a:gd name="T13" fmla="*/ 0 h 64"/>
                <a:gd name="T14" fmla="*/ 2147483647 w 55"/>
                <a:gd name="T15" fmla="*/ 2147483647 h 64"/>
                <a:gd name="T16" fmla="*/ 2147483647 w 55"/>
                <a:gd name="T17" fmla="*/ 2147483647 h 64"/>
                <a:gd name="T18" fmla="*/ 2147483647 w 55"/>
                <a:gd name="T19" fmla="*/ 2147483647 h 64"/>
                <a:gd name="T20" fmla="*/ 2147483647 w 55"/>
                <a:gd name="T21" fmla="*/ 2147483647 h 64"/>
                <a:gd name="T22" fmla="*/ 2147483647 w 55"/>
                <a:gd name="T23" fmla="*/ 2147483647 h 64"/>
                <a:gd name="T24" fmla="*/ 2147483647 w 55"/>
                <a:gd name="T25" fmla="*/ 2147483647 h 64"/>
                <a:gd name="T26" fmla="*/ 2147483647 w 55"/>
                <a:gd name="T27" fmla="*/ 2147483647 h 64"/>
                <a:gd name="T28" fmla="*/ 2147483647 w 55"/>
                <a:gd name="T29" fmla="*/ 2147483647 h 64"/>
                <a:gd name="T30" fmla="*/ 2147483647 w 55"/>
                <a:gd name="T31" fmla="*/ 2147483647 h 64"/>
                <a:gd name="T32" fmla="*/ 2147483647 w 55"/>
                <a:gd name="T33" fmla="*/ 2147483647 h 64"/>
                <a:gd name="T34" fmla="*/ 2147483647 w 55"/>
                <a:gd name="T35" fmla="*/ 2147483647 h 64"/>
                <a:gd name="T36" fmla="*/ 2147483647 w 55"/>
                <a:gd name="T37" fmla="*/ 2147483647 h 64"/>
                <a:gd name="T38" fmla="*/ 2147483647 w 55"/>
                <a:gd name="T39" fmla="*/ 2147483647 h 64"/>
                <a:gd name="T40" fmla="*/ 2147483647 w 55"/>
                <a:gd name="T41" fmla="*/ 2147483647 h 64"/>
                <a:gd name="T42" fmla="*/ 2147483647 w 55"/>
                <a:gd name="T43" fmla="*/ 2147483647 h 64"/>
                <a:gd name="T44" fmla="*/ 2147483647 w 55"/>
                <a:gd name="T45" fmla="*/ 2147483647 h 64"/>
                <a:gd name="T46" fmla="*/ 2147483647 w 55"/>
                <a:gd name="T47" fmla="*/ 2147483647 h 64"/>
                <a:gd name="T48" fmla="*/ 2147483647 w 55"/>
                <a:gd name="T49" fmla="*/ 2147483647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64"/>
                <a:gd name="T77" fmla="*/ 55 w 55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64">
                  <a:moveTo>
                    <a:pt x="17" y="64"/>
                  </a:moveTo>
                  <a:cubicBezTo>
                    <a:pt x="8" y="64"/>
                    <a:pt x="0" y="5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8" y="0"/>
                    <a:pt x="55" y="7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57"/>
                    <a:pt x="48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17" y="64"/>
                    <a:pt x="17" y="64"/>
                    <a:pt x="17" y="64"/>
                  </a:cubicBezTo>
                  <a:close/>
                  <a:moveTo>
                    <a:pt x="4" y="16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4" y="55"/>
                    <a:pt x="10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46" y="60"/>
                    <a:pt x="51" y="55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9"/>
                    <a:pt x="46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0" y="4"/>
                    <a:pt x="4" y="9"/>
                    <a:pt x="4" y="16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76" name="Freeform 645">
              <a:extLst>
                <a:ext uri="{FF2B5EF4-FFF2-40B4-BE49-F238E27FC236}">
                  <a16:creationId xmlns:a16="http://schemas.microsoft.com/office/drawing/2014/main" id="{1072829B-6FAD-4A27-BFBF-C016C4521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5479" y="3925121"/>
              <a:ext cx="75719" cy="41924"/>
            </a:xfrm>
            <a:custGeom>
              <a:avLst/>
              <a:gdLst>
                <a:gd name="T0" fmla="*/ 2147483647 w 161"/>
                <a:gd name="T1" fmla="*/ 2147483647 h 87"/>
                <a:gd name="T2" fmla="*/ 2147483647 w 161"/>
                <a:gd name="T3" fmla="*/ 2147483647 h 87"/>
                <a:gd name="T4" fmla="*/ 2147483647 w 161"/>
                <a:gd name="T5" fmla="*/ 2147483647 h 87"/>
                <a:gd name="T6" fmla="*/ 2147483647 w 161"/>
                <a:gd name="T7" fmla="*/ 0 h 87"/>
                <a:gd name="T8" fmla="*/ 0 w 161"/>
                <a:gd name="T9" fmla="*/ 2147483647 h 87"/>
                <a:gd name="T10" fmla="*/ 2147483647 w 161"/>
                <a:gd name="T11" fmla="*/ 2147483647 h 87"/>
                <a:gd name="T12" fmla="*/ 2147483647 w 161"/>
                <a:gd name="T13" fmla="*/ 2147483647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1"/>
                <a:gd name="T22" fmla="*/ 0 h 87"/>
                <a:gd name="T23" fmla="*/ 161 w 161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1" h="87">
                  <a:moveTo>
                    <a:pt x="81" y="13"/>
                  </a:moveTo>
                  <a:cubicBezTo>
                    <a:pt x="123" y="13"/>
                    <a:pt x="157" y="45"/>
                    <a:pt x="161" y="87"/>
                  </a:cubicBezTo>
                  <a:cubicBezTo>
                    <a:pt x="161" y="85"/>
                    <a:pt x="161" y="83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83"/>
                    <a:pt x="0" y="85"/>
                    <a:pt x="1" y="87"/>
                  </a:cubicBezTo>
                  <a:cubicBezTo>
                    <a:pt x="4" y="45"/>
                    <a:pt x="39" y="13"/>
                    <a:pt x="81" y="13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77" name="Freeform 646">
              <a:extLst>
                <a:ext uri="{FF2B5EF4-FFF2-40B4-BE49-F238E27FC236}">
                  <a16:creationId xmlns:a16="http://schemas.microsoft.com/office/drawing/2014/main" id="{A0CF237F-4BCC-4DC2-A33E-E88D55BE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9832" y="3932559"/>
              <a:ext cx="47159" cy="28400"/>
            </a:xfrm>
            <a:custGeom>
              <a:avLst/>
              <a:gdLst>
                <a:gd name="T0" fmla="*/ 2147483647 w 100"/>
                <a:gd name="T1" fmla="*/ 2147483647 h 59"/>
                <a:gd name="T2" fmla="*/ 2147483647 w 100"/>
                <a:gd name="T3" fmla="*/ 2147483647 h 59"/>
                <a:gd name="T4" fmla="*/ 2147483647 w 100"/>
                <a:gd name="T5" fmla="*/ 2147483647 h 59"/>
                <a:gd name="T6" fmla="*/ 0 w 100"/>
                <a:gd name="T7" fmla="*/ 2147483647 h 59"/>
                <a:gd name="T8" fmla="*/ 0 w 100"/>
                <a:gd name="T9" fmla="*/ 2147483647 h 59"/>
                <a:gd name="T10" fmla="*/ 2147483647 w 100"/>
                <a:gd name="T11" fmla="*/ 0 h 59"/>
                <a:gd name="T12" fmla="*/ 2147483647 w 100"/>
                <a:gd name="T13" fmla="*/ 0 h 59"/>
                <a:gd name="T14" fmla="*/ 2147483647 w 100"/>
                <a:gd name="T15" fmla="*/ 2147483647 h 59"/>
                <a:gd name="T16" fmla="*/ 2147483647 w 100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59"/>
                <a:gd name="T29" fmla="*/ 100 w 100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59">
                  <a:moveTo>
                    <a:pt x="100" y="45"/>
                  </a:moveTo>
                  <a:cubicBezTo>
                    <a:pt x="100" y="52"/>
                    <a:pt x="93" y="59"/>
                    <a:pt x="86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6" y="59"/>
                    <a:pt x="0" y="52"/>
                    <a:pt x="0" y="4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3" y="0"/>
                    <a:pt x="100" y="6"/>
                    <a:pt x="100" y="14"/>
                  </a:cubicBezTo>
                  <a:lnTo>
                    <a:pt x="100" y="45"/>
                  </a:ln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78" name="Freeform 647">
              <a:extLst>
                <a:ext uri="{FF2B5EF4-FFF2-40B4-BE49-F238E27FC236}">
                  <a16:creationId xmlns:a16="http://schemas.microsoft.com/office/drawing/2014/main" id="{F3DA4C68-1C81-45FD-A469-1934C26DD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9169" y="3931883"/>
              <a:ext cx="48487" cy="29752"/>
            </a:xfrm>
            <a:custGeom>
              <a:avLst/>
              <a:gdLst>
                <a:gd name="T0" fmla="*/ 2147483647 w 104"/>
                <a:gd name="T1" fmla="*/ 2147483647 h 63"/>
                <a:gd name="T2" fmla="*/ 0 w 104"/>
                <a:gd name="T3" fmla="*/ 2147483647 h 63"/>
                <a:gd name="T4" fmla="*/ 0 w 104"/>
                <a:gd name="T5" fmla="*/ 2147483647 h 63"/>
                <a:gd name="T6" fmla="*/ 0 w 104"/>
                <a:gd name="T7" fmla="*/ 2147483647 h 63"/>
                <a:gd name="T8" fmla="*/ 2147483647 w 104"/>
                <a:gd name="T9" fmla="*/ 0 h 63"/>
                <a:gd name="T10" fmla="*/ 2147483647 w 104"/>
                <a:gd name="T11" fmla="*/ 0 h 63"/>
                <a:gd name="T12" fmla="*/ 2147483647 w 104"/>
                <a:gd name="T13" fmla="*/ 0 h 63"/>
                <a:gd name="T14" fmla="*/ 2147483647 w 104"/>
                <a:gd name="T15" fmla="*/ 2147483647 h 63"/>
                <a:gd name="T16" fmla="*/ 2147483647 w 104"/>
                <a:gd name="T17" fmla="*/ 2147483647 h 63"/>
                <a:gd name="T18" fmla="*/ 2147483647 w 104"/>
                <a:gd name="T19" fmla="*/ 2147483647 h 63"/>
                <a:gd name="T20" fmla="*/ 2147483647 w 104"/>
                <a:gd name="T21" fmla="*/ 2147483647 h 63"/>
                <a:gd name="T22" fmla="*/ 2147483647 w 104"/>
                <a:gd name="T23" fmla="*/ 2147483647 h 63"/>
                <a:gd name="T24" fmla="*/ 2147483647 w 104"/>
                <a:gd name="T25" fmla="*/ 2147483647 h 63"/>
                <a:gd name="T26" fmla="*/ 2147483647 w 104"/>
                <a:gd name="T27" fmla="*/ 2147483647 h 63"/>
                <a:gd name="T28" fmla="*/ 2147483647 w 104"/>
                <a:gd name="T29" fmla="*/ 2147483647 h 63"/>
                <a:gd name="T30" fmla="*/ 2147483647 w 104"/>
                <a:gd name="T31" fmla="*/ 2147483647 h 63"/>
                <a:gd name="T32" fmla="*/ 2147483647 w 104"/>
                <a:gd name="T33" fmla="*/ 2147483647 h 63"/>
                <a:gd name="T34" fmla="*/ 2147483647 w 104"/>
                <a:gd name="T35" fmla="*/ 2147483647 h 63"/>
                <a:gd name="T36" fmla="*/ 2147483647 w 104"/>
                <a:gd name="T37" fmla="*/ 2147483647 h 63"/>
                <a:gd name="T38" fmla="*/ 2147483647 w 104"/>
                <a:gd name="T39" fmla="*/ 2147483647 h 63"/>
                <a:gd name="T40" fmla="*/ 2147483647 w 104"/>
                <a:gd name="T41" fmla="*/ 2147483647 h 63"/>
                <a:gd name="T42" fmla="*/ 2147483647 w 104"/>
                <a:gd name="T43" fmla="*/ 2147483647 h 63"/>
                <a:gd name="T44" fmla="*/ 2147483647 w 104"/>
                <a:gd name="T45" fmla="*/ 2147483647 h 63"/>
                <a:gd name="T46" fmla="*/ 2147483647 w 104"/>
                <a:gd name="T47" fmla="*/ 2147483647 h 63"/>
                <a:gd name="T48" fmla="*/ 2147483647 w 104"/>
                <a:gd name="T49" fmla="*/ 2147483647 h 63"/>
                <a:gd name="T50" fmla="*/ 2147483647 w 104"/>
                <a:gd name="T51" fmla="*/ 2147483647 h 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4"/>
                <a:gd name="T79" fmla="*/ 0 h 63"/>
                <a:gd name="T80" fmla="*/ 104 w 104"/>
                <a:gd name="T81" fmla="*/ 63 h 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4" h="63">
                  <a:moveTo>
                    <a:pt x="16" y="63"/>
                  </a:moveTo>
                  <a:cubicBezTo>
                    <a:pt x="7" y="63"/>
                    <a:pt x="0" y="5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7" y="0"/>
                    <a:pt x="104" y="7"/>
                    <a:pt x="104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55"/>
                    <a:pt x="97" y="63"/>
                    <a:pt x="88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16" y="63"/>
                    <a:pt x="16" y="63"/>
                    <a:pt x="16" y="63"/>
                  </a:cubicBezTo>
                  <a:close/>
                  <a:moveTo>
                    <a:pt x="4" y="16"/>
                  </a:moveTo>
                  <a:cubicBezTo>
                    <a:pt x="4" y="47"/>
                    <a:pt x="4" y="47"/>
                    <a:pt x="4" y="47"/>
                  </a:cubicBezTo>
                  <a:cubicBezTo>
                    <a:pt x="4" y="53"/>
                    <a:pt x="9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4" y="59"/>
                    <a:pt x="100" y="53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9"/>
                    <a:pt x="94" y="4"/>
                    <a:pt x="8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9" y="4"/>
                    <a:pt x="4" y="9"/>
                    <a:pt x="4" y="16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79" name="Freeform 648">
              <a:extLst>
                <a:ext uri="{FF2B5EF4-FFF2-40B4-BE49-F238E27FC236}">
                  <a16:creationId xmlns:a16="http://schemas.microsoft.com/office/drawing/2014/main" id="{32C4BB8C-552E-40B9-B8F7-80CF1D5A8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305" y="3937969"/>
              <a:ext cx="37859" cy="33133"/>
            </a:xfrm>
            <a:custGeom>
              <a:avLst/>
              <a:gdLst>
                <a:gd name="T0" fmla="*/ 2147483647 w 81"/>
                <a:gd name="T1" fmla="*/ 2147483647 h 69"/>
                <a:gd name="T2" fmla="*/ 2147483647 w 81"/>
                <a:gd name="T3" fmla="*/ 2147483647 h 69"/>
                <a:gd name="T4" fmla="*/ 2147483647 w 81"/>
                <a:gd name="T5" fmla="*/ 2147483647 h 69"/>
                <a:gd name="T6" fmla="*/ 0 w 81"/>
                <a:gd name="T7" fmla="*/ 2147483647 h 69"/>
                <a:gd name="T8" fmla="*/ 0 w 81"/>
                <a:gd name="T9" fmla="*/ 2147483647 h 69"/>
                <a:gd name="T10" fmla="*/ 2147483647 w 81"/>
                <a:gd name="T11" fmla="*/ 0 h 69"/>
                <a:gd name="T12" fmla="*/ 2147483647 w 81"/>
                <a:gd name="T13" fmla="*/ 0 h 69"/>
                <a:gd name="T14" fmla="*/ 2147483647 w 81"/>
                <a:gd name="T15" fmla="*/ 2147483647 h 69"/>
                <a:gd name="T16" fmla="*/ 2147483647 w 81"/>
                <a:gd name="T17" fmla="*/ 2147483647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69"/>
                <a:gd name="T29" fmla="*/ 81 w 81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69">
                  <a:moveTo>
                    <a:pt x="81" y="55"/>
                  </a:moveTo>
                  <a:cubicBezTo>
                    <a:pt x="81" y="63"/>
                    <a:pt x="75" y="69"/>
                    <a:pt x="67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6" y="69"/>
                    <a:pt x="0" y="63"/>
                    <a:pt x="0" y="5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5" y="0"/>
                    <a:pt x="81" y="6"/>
                    <a:pt x="81" y="14"/>
                  </a:cubicBezTo>
                  <a:lnTo>
                    <a:pt x="81" y="55"/>
                  </a:ln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80" name="Freeform 649">
              <a:extLst>
                <a:ext uri="{FF2B5EF4-FFF2-40B4-BE49-F238E27FC236}">
                  <a16:creationId xmlns:a16="http://schemas.microsoft.com/office/drawing/2014/main" id="{4E7AD109-039B-4E9C-A1CF-B065B104BA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0975" y="3936616"/>
              <a:ext cx="39852" cy="35162"/>
            </a:xfrm>
            <a:custGeom>
              <a:avLst/>
              <a:gdLst>
                <a:gd name="T0" fmla="*/ 2147483647 w 85"/>
                <a:gd name="T1" fmla="*/ 2147483647 h 73"/>
                <a:gd name="T2" fmla="*/ 0 w 85"/>
                <a:gd name="T3" fmla="*/ 2147483647 h 73"/>
                <a:gd name="T4" fmla="*/ 0 w 85"/>
                <a:gd name="T5" fmla="*/ 2147483647 h 73"/>
                <a:gd name="T6" fmla="*/ 0 w 85"/>
                <a:gd name="T7" fmla="*/ 2147483647 h 73"/>
                <a:gd name="T8" fmla="*/ 2147483647 w 85"/>
                <a:gd name="T9" fmla="*/ 0 h 73"/>
                <a:gd name="T10" fmla="*/ 2147483647 w 85"/>
                <a:gd name="T11" fmla="*/ 0 h 73"/>
                <a:gd name="T12" fmla="*/ 2147483647 w 85"/>
                <a:gd name="T13" fmla="*/ 0 h 73"/>
                <a:gd name="T14" fmla="*/ 2147483647 w 85"/>
                <a:gd name="T15" fmla="*/ 2147483647 h 73"/>
                <a:gd name="T16" fmla="*/ 2147483647 w 85"/>
                <a:gd name="T17" fmla="*/ 2147483647 h 73"/>
                <a:gd name="T18" fmla="*/ 2147483647 w 85"/>
                <a:gd name="T19" fmla="*/ 2147483647 h 73"/>
                <a:gd name="T20" fmla="*/ 2147483647 w 85"/>
                <a:gd name="T21" fmla="*/ 2147483647 h 73"/>
                <a:gd name="T22" fmla="*/ 2147483647 w 85"/>
                <a:gd name="T23" fmla="*/ 2147483647 h 73"/>
                <a:gd name="T24" fmla="*/ 2147483647 w 85"/>
                <a:gd name="T25" fmla="*/ 2147483647 h 73"/>
                <a:gd name="T26" fmla="*/ 2147483647 w 85"/>
                <a:gd name="T27" fmla="*/ 2147483647 h 73"/>
                <a:gd name="T28" fmla="*/ 2147483647 w 85"/>
                <a:gd name="T29" fmla="*/ 2147483647 h 73"/>
                <a:gd name="T30" fmla="*/ 2147483647 w 85"/>
                <a:gd name="T31" fmla="*/ 2147483647 h 73"/>
                <a:gd name="T32" fmla="*/ 2147483647 w 85"/>
                <a:gd name="T33" fmla="*/ 2147483647 h 73"/>
                <a:gd name="T34" fmla="*/ 2147483647 w 85"/>
                <a:gd name="T35" fmla="*/ 2147483647 h 73"/>
                <a:gd name="T36" fmla="*/ 2147483647 w 85"/>
                <a:gd name="T37" fmla="*/ 2147483647 h 73"/>
                <a:gd name="T38" fmla="*/ 2147483647 w 85"/>
                <a:gd name="T39" fmla="*/ 2147483647 h 73"/>
                <a:gd name="T40" fmla="*/ 2147483647 w 85"/>
                <a:gd name="T41" fmla="*/ 2147483647 h 73"/>
                <a:gd name="T42" fmla="*/ 2147483647 w 85"/>
                <a:gd name="T43" fmla="*/ 2147483647 h 73"/>
                <a:gd name="T44" fmla="*/ 2147483647 w 85"/>
                <a:gd name="T45" fmla="*/ 2147483647 h 73"/>
                <a:gd name="T46" fmla="*/ 2147483647 w 85"/>
                <a:gd name="T47" fmla="*/ 2147483647 h 73"/>
                <a:gd name="T48" fmla="*/ 2147483647 w 85"/>
                <a:gd name="T49" fmla="*/ 2147483647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73"/>
                <a:gd name="T77" fmla="*/ 85 w 85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73">
                  <a:moveTo>
                    <a:pt x="16" y="73"/>
                  </a:moveTo>
                  <a:cubicBezTo>
                    <a:pt x="7" y="73"/>
                    <a:pt x="0" y="66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8" y="0"/>
                    <a:pt x="85" y="7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6"/>
                    <a:pt x="78" y="73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16" y="73"/>
                    <a:pt x="16" y="73"/>
                    <a:pt x="16" y="73"/>
                  </a:cubicBezTo>
                  <a:close/>
                  <a:moveTo>
                    <a:pt x="4" y="16"/>
                  </a:moveTo>
                  <a:cubicBezTo>
                    <a:pt x="4" y="57"/>
                    <a:pt x="4" y="57"/>
                    <a:pt x="4" y="57"/>
                  </a:cubicBezTo>
                  <a:cubicBezTo>
                    <a:pt x="4" y="64"/>
                    <a:pt x="10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6" y="69"/>
                    <a:pt x="81" y="64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9"/>
                    <a:pt x="76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0" y="4"/>
                    <a:pt x="4" y="9"/>
                    <a:pt x="4" y="16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81" name="Freeform 650">
              <a:extLst>
                <a:ext uri="{FF2B5EF4-FFF2-40B4-BE49-F238E27FC236}">
                  <a16:creationId xmlns:a16="http://schemas.microsoft.com/office/drawing/2014/main" id="{08369080-5EEA-483D-9BBE-05327F4FF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859" y="3819637"/>
              <a:ext cx="231141" cy="102779"/>
            </a:xfrm>
            <a:custGeom>
              <a:avLst/>
              <a:gdLst>
                <a:gd name="T0" fmla="*/ 0 w 492"/>
                <a:gd name="T1" fmla="*/ 2147483647 h 215"/>
                <a:gd name="T2" fmla="*/ 2147483647 w 492"/>
                <a:gd name="T3" fmla="*/ 0 h 215"/>
                <a:gd name="T4" fmla="*/ 2147483647 w 492"/>
                <a:gd name="T5" fmla="*/ 0 h 215"/>
                <a:gd name="T6" fmla="*/ 2147483647 w 492"/>
                <a:gd name="T7" fmla="*/ 2147483647 h 215"/>
                <a:gd name="T8" fmla="*/ 2147483647 w 492"/>
                <a:gd name="T9" fmla="*/ 2147483647 h 215"/>
                <a:gd name="T10" fmla="*/ 2147483647 w 492"/>
                <a:gd name="T11" fmla="*/ 2147483647 h 215"/>
                <a:gd name="T12" fmla="*/ 2147483647 w 492"/>
                <a:gd name="T13" fmla="*/ 2147483647 h 215"/>
                <a:gd name="T14" fmla="*/ 0 w 492"/>
                <a:gd name="T15" fmla="*/ 2147483647 h 215"/>
                <a:gd name="T16" fmla="*/ 0 w 492"/>
                <a:gd name="T17" fmla="*/ 2147483647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2"/>
                <a:gd name="T28" fmla="*/ 0 h 215"/>
                <a:gd name="T29" fmla="*/ 492 w 492"/>
                <a:gd name="T30" fmla="*/ 215 h 2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2" h="215">
                  <a:moveTo>
                    <a:pt x="0" y="14"/>
                  </a:moveTo>
                  <a:cubicBezTo>
                    <a:pt x="0" y="7"/>
                    <a:pt x="6" y="0"/>
                    <a:pt x="14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86" y="0"/>
                    <a:pt x="492" y="7"/>
                    <a:pt x="492" y="14"/>
                  </a:cubicBezTo>
                  <a:cubicBezTo>
                    <a:pt x="492" y="201"/>
                    <a:pt x="492" y="201"/>
                    <a:pt x="492" y="201"/>
                  </a:cubicBezTo>
                  <a:cubicBezTo>
                    <a:pt x="492" y="209"/>
                    <a:pt x="486" y="215"/>
                    <a:pt x="478" y="215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6" y="215"/>
                    <a:pt x="0" y="209"/>
                    <a:pt x="0" y="201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FEF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82" name="Freeform 651">
              <a:extLst>
                <a:ext uri="{FF2B5EF4-FFF2-40B4-BE49-F238E27FC236}">
                  <a16:creationId xmlns:a16="http://schemas.microsoft.com/office/drawing/2014/main" id="{EE02AB03-E346-42F7-ABA7-21B64D12A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1531" y="3818283"/>
              <a:ext cx="234462" cy="105485"/>
            </a:xfrm>
            <a:custGeom>
              <a:avLst/>
              <a:gdLst>
                <a:gd name="T0" fmla="*/ 2147483647 w 498"/>
                <a:gd name="T1" fmla="*/ 2147483647 h 221"/>
                <a:gd name="T2" fmla="*/ 0 w 498"/>
                <a:gd name="T3" fmla="*/ 2147483647 h 221"/>
                <a:gd name="T4" fmla="*/ 0 w 498"/>
                <a:gd name="T5" fmla="*/ 2147483647 h 221"/>
                <a:gd name="T6" fmla="*/ 0 w 498"/>
                <a:gd name="T7" fmla="*/ 2147483647 h 221"/>
                <a:gd name="T8" fmla="*/ 2147483647 w 498"/>
                <a:gd name="T9" fmla="*/ 0 h 221"/>
                <a:gd name="T10" fmla="*/ 2147483647 w 498"/>
                <a:gd name="T11" fmla="*/ 0 h 221"/>
                <a:gd name="T12" fmla="*/ 2147483647 w 498"/>
                <a:gd name="T13" fmla="*/ 0 h 221"/>
                <a:gd name="T14" fmla="*/ 2147483647 w 498"/>
                <a:gd name="T15" fmla="*/ 2147483647 h 221"/>
                <a:gd name="T16" fmla="*/ 2147483647 w 498"/>
                <a:gd name="T17" fmla="*/ 2147483647 h 221"/>
                <a:gd name="T18" fmla="*/ 2147483647 w 498"/>
                <a:gd name="T19" fmla="*/ 2147483647 h 221"/>
                <a:gd name="T20" fmla="*/ 2147483647 w 498"/>
                <a:gd name="T21" fmla="*/ 2147483647 h 221"/>
                <a:gd name="T22" fmla="*/ 2147483647 w 498"/>
                <a:gd name="T23" fmla="*/ 2147483647 h 221"/>
                <a:gd name="T24" fmla="*/ 2147483647 w 498"/>
                <a:gd name="T25" fmla="*/ 2147483647 h 221"/>
                <a:gd name="T26" fmla="*/ 2147483647 w 498"/>
                <a:gd name="T27" fmla="*/ 2147483647 h 221"/>
                <a:gd name="T28" fmla="*/ 2147483647 w 498"/>
                <a:gd name="T29" fmla="*/ 2147483647 h 221"/>
                <a:gd name="T30" fmla="*/ 2147483647 w 498"/>
                <a:gd name="T31" fmla="*/ 2147483647 h 221"/>
                <a:gd name="T32" fmla="*/ 2147483647 w 498"/>
                <a:gd name="T33" fmla="*/ 2147483647 h 221"/>
                <a:gd name="T34" fmla="*/ 2147483647 w 498"/>
                <a:gd name="T35" fmla="*/ 2147483647 h 221"/>
                <a:gd name="T36" fmla="*/ 2147483647 w 498"/>
                <a:gd name="T37" fmla="*/ 2147483647 h 221"/>
                <a:gd name="T38" fmla="*/ 2147483647 w 498"/>
                <a:gd name="T39" fmla="*/ 2147483647 h 221"/>
                <a:gd name="T40" fmla="*/ 2147483647 w 498"/>
                <a:gd name="T41" fmla="*/ 2147483647 h 221"/>
                <a:gd name="T42" fmla="*/ 2147483647 w 498"/>
                <a:gd name="T43" fmla="*/ 2147483647 h 221"/>
                <a:gd name="T44" fmla="*/ 2147483647 w 498"/>
                <a:gd name="T45" fmla="*/ 2147483647 h 221"/>
                <a:gd name="T46" fmla="*/ 2147483647 w 498"/>
                <a:gd name="T47" fmla="*/ 2147483647 h 221"/>
                <a:gd name="T48" fmla="*/ 2147483647 w 498"/>
                <a:gd name="T49" fmla="*/ 2147483647 h 221"/>
                <a:gd name="T50" fmla="*/ 2147483647 w 498"/>
                <a:gd name="T51" fmla="*/ 2147483647 h 2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98"/>
                <a:gd name="T79" fmla="*/ 0 h 221"/>
                <a:gd name="T80" fmla="*/ 498 w 498"/>
                <a:gd name="T81" fmla="*/ 221 h 2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98" h="221">
                  <a:moveTo>
                    <a:pt x="17" y="221"/>
                  </a:moveTo>
                  <a:cubicBezTo>
                    <a:pt x="7" y="221"/>
                    <a:pt x="0" y="213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490" y="0"/>
                    <a:pt x="498" y="8"/>
                    <a:pt x="498" y="17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98" y="204"/>
                    <a:pt x="498" y="204"/>
                    <a:pt x="498" y="204"/>
                  </a:cubicBezTo>
                  <a:cubicBezTo>
                    <a:pt x="498" y="213"/>
                    <a:pt x="490" y="221"/>
                    <a:pt x="481" y="221"/>
                  </a:cubicBezTo>
                  <a:cubicBezTo>
                    <a:pt x="481" y="221"/>
                    <a:pt x="481" y="221"/>
                    <a:pt x="481" y="221"/>
                  </a:cubicBezTo>
                  <a:cubicBezTo>
                    <a:pt x="17" y="221"/>
                    <a:pt x="17" y="221"/>
                    <a:pt x="17" y="221"/>
                  </a:cubicBezTo>
                  <a:close/>
                  <a:moveTo>
                    <a:pt x="6" y="204"/>
                  </a:moveTo>
                  <a:cubicBezTo>
                    <a:pt x="6" y="210"/>
                    <a:pt x="11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481" y="215"/>
                    <a:pt x="481" y="215"/>
                    <a:pt x="481" y="215"/>
                  </a:cubicBezTo>
                  <a:cubicBezTo>
                    <a:pt x="487" y="215"/>
                    <a:pt x="492" y="210"/>
                    <a:pt x="492" y="204"/>
                  </a:cubicBezTo>
                  <a:cubicBezTo>
                    <a:pt x="492" y="204"/>
                    <a:pt x="492" y="204"/>
                    <a:pt x="492" y="204"/>
                  </a:cubicBezTo>
                  <a:cubicBezTo>
                    <a:pt x="492" y="17"/>
                    <a:pt x="492" y="17"/>
                    <a:pt x="492" y="17"/>
                  </a:cubicBezTo>
                  <a:cubicBezTo>
                    <a:pt x="492" y="11"/>
                    <a:pt x="487" y="6"/>
                    <a:pt x="481" y="6"/>
                  </a:cubicBezTo>
                  <a:cubicBezTo>
                    <a:pt x="481" y="6"/>
                    <a:pt x="481" y="6"/>
                    <a:pt x="48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1" y="6"/>
                    <a:pt x="6" y="11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204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83" name="Rectangle 652">
              <a:extLst>
                <a:ext uri="{FF2B5EF4-FFF2-40B4-BE49-F238E27FC236}">
                  <a16:creationId xmlns:a16="http://schemas.microsoft.com/office/drawing/2014/main" id="{671DF603-7924-4681-9FC7-C9950288F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5183" y="3933912"/>
              <a:ext cx="1993" cy="31104"/>
            </a:xfrm>
            <a:prstGeom prst="rect">
              <a:avLst/>
            </a:pr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84" name="Freeform 653">
              <a:extLst>
                <a:ext uri="{FF2B5EF4-FFF2-40B4-BE49-F238E27FC236}">
                  <a16:creationId xmlns:a16="http://schemas.microsoft.com/office/drawing/2014/main" id="{68E9653C-ACCA-4DC9-B3EA-6DC01FC4B6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4519" y="3933911"/>
              <a:ext cx="3322" cy="31781"/>
            </a:xfrm>
            <a:custGeom>
              <a:avLst/>
              <a:gdLst>
                <a:gd name="T0" fmla="*/ 2147483647 w 7"/>
                <a:gd name="T1" fmla="*/ 2147483647 h 67"/>
                <a:gd name="T2" fmla="*/ 2147483647 w 7"/>
                <a:gd name="T3" fmla="*/ 2147483647 h 67"/>
                <a:gd name="T4" fmla="*/ 2147483647 w 7"/>
                <a:gd name="T5" fmla="*/ 2147483647 h 67"/>
                <a:gd name="T6" fmla="*/ 0 w 7"/>
                <a:gd name="T7" fmla="*/ 2147483647 h 67"/>
                <a:gd name="T8" fmla="*/ 0 w 7"/>
                <a:gd name="T9" fmla="*/ 2147483647 h 67"/>
                <a:gd name="T10" fmla="*/ 0 w 7"/>
                <a:gd name="T11" fmla="*/ 2147483647 h 67"/>
                <a:gd name="T12" fmla="*/ 2147483647 w 7"/>
                <a:gd name="T13" fmla="*/ 0 h 67"/>
                <a:gd name="T14" fmla="*/ 2147483647 w 7"/>
                <a:gd name="T15" fmla="*/ 0 h 67"/>
                <a:gd name="T16" fmla="*/ 2147483647 w 7"/>
                <a:gd name="T17" fmla="*/ 0 h 67"/>
                <a:gd name="T18" fmla="*/ 2147483647 w 7"/>
                <a:gd name="T19" fmla="*/ 0 h 67"/>
                <a:gd name="T20" fmla="*/ 2147483647 w 7"/>
                <a:gd name="T21" fmla="*/ 0 h 67"/>
                <a:gd name="T22" fmla="*/ 2147483647 w 7"/>
                <a:gd name="T23" fmla="*/ 0 h 67"/>
                <a:gd name="T24" fmla="*/ 2147483647 w 7"/>
                <a:gd name="T25" fmla="*/ 0 h 67"/>
                <a:gd name="T26" fmla="*/ 2147483647 w 7"/>
                <a:gd name="T27" fmla="*/ 2147483647 h 67"/>
                <a:gd name="T28" fmla="*/ 2147483647 w 7"/>
                <a:gd name="T29" fmla="*/ 2147483647 h 67"/>
                <a:gd name="T30" fmla="*/ 2147483647 w 7"/>
                <a:gd name="T31" fmla="*/ 2147483647 h 67"/>
                <a:gd name="T32" fmla="*/ 2147483647 w 7"/>
                <a:gd name="T33" fmla="*/ 2147483647 h 67"/>
                <a:gd name="T34" fmla="*/ 2147483647 w 7"/>
                <a:gd name="T35" fmla="*/ 2147483647 h 67"/>
                <a:gd name="T36" fmla="*/ 2147483647 w 7"/>
                <a:gd name="T37" fmla="*/ 2147483647 h 67"/>
                <a:gd name="T38" fmla="*/ 2147483647 w 7"/>
                <a:gd name="T39" fmla="*/ 2147483647 h 67"/>
                <a:gd name="T40" fmla="*/ 2147483647 w 7"/>
                <a:gd name="T41" fmla="*/ 2147483647 h 67"/>
                <a:gd name="T42" fmla="*/ 2147483647 w 7"/>
                <a:gd name="T43" fmla="*/ 2147483647 h 67"/>
                <a:gd name="T44" fmla="*/ 2147483647 w 7"/>
                <a:gd name="T45" fmla="*/ 2147483647 h 67"/>
                <a:gd name="T46" fmla="*/ 2147483647 w 7"/>
                <a:gd name="T47" fmla="*/ 2147483647 h 67"/>
                <a:gd name="T48" fmla="*/ 2147483647 w 7"/>
                <a:gd name="T49" fmla="*/ 2147483647 h 67"/>
                <a:gd name="T50" fmla="*/ 2147483647 w 7"/>
                <a:gd name="T51" fmla="*/ 2147483647 h 67"/>
                <a:gd name="T52" fmla="*/ 2147483647 w 7"/>
                <a:gd name="T53" fmla="*/ 2147483647 h 67"/>
                <a:gd name="T54" fmla="*/ 2147483647 w 7"/>
                <a:gd name="T55" fmla="*/ 2147483647 h 67"/>
                <a:gd name="T56" fmla="*/ 2147483647 w 7"/>
                <a:gd name="T57" fmla="*/ 2147483647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"/>
                <a:gd name="T88" fmla="*/ 0 h 67"/>
                <a:gd name="T89" fmla="*/ 7 w 7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" h="67">
                  <a:moveTo>
                    <a:pt x="1" y="67"/>
                  </a:moveTo>
                  <a:cubicBezTo>
                    <a:pt x="1" y="67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1" y="67"/>
                    <a:pt x="1" y="67"/>
                    <a:pt x="1" y="67"/>
                  </a:cubicBezTo>
                  <a:close/>
                  <a:moveTo>
                    <a:pt x="6" y="66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6" y="66"/>
                    <a:pt x="6" y="66"/>
                    <a:pt x="6" y="66"/>
                  </a:cubicBezTo>
                  <a:close/>
                  <a:moveTo>
                    <a:pt x="2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65"/>
                    <a:pt x="2" y="65"/>
                    <a:pt x="2" y="65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85" name="Freeform 654">
              <a:extLst>
                <a:ext uri="{FF2B5EF4-FFF2-40B4-BE49-F238E27FC236}">
                  <a16:creationId xmlns:a16="http://schemas.microsoft.com/office/drawing/2014/main" id="{066A23EF-279B-4ED1-A36A-C12E35AB5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3191" y="3945407"/>
              <a:ext cx="125534" cy="20962"/>
            </a:xfrm>
            <a:custGeom>
              <a:avLst/>
              <a:gdLst>
                <a:gd name="T0" fmla="*/ 2147483647 w 267"/>
                <a:gd name="T1" fmla="*/ 0 h 43"/>
                <a:gd name="T2" fmla="*/ 2147483647 w 267"/>
                <a:gd name="T3" fmla="*/ 0 h 43"/>
                <a:gd name="T4" fmla="*/ 0 w 267"/>
                <a:gd name="T5" fmla="*/ 2147483647 h 43"/>
                <a:gd name="T6" fmla="*/ 2147483647 w 267"/>
                <a:gd name="T7" fmla="*/ 2147483647 h 43"/>
                <a:gd name="T8" fmla="*/ 2147483647 w 267"/>
                <a:gd name="T9" fmla="*/ 2147483647 h 43"/>
                <a:gd name="T10" fmla="*/ 2147483647 w 267"/>
                <a:gd name="T11" fmla="*/ 2147483647 h 43"/>
                <a:gd name="T12" fmla="*/ 2147483647 w 267"/>
                <a:gd name="T13" fmla="*/ 2147483647 h 43"/>
                <a:gd name="T14" fmla="*/ 0 w 267"/>
                <a:gd name="T15" fmla="*/ 2147483647 h 43"/>
                <a:gd name="T16" fmla="*/ 2147483647 w 267"/>
                <a:gd name="T17" fmla="*/ 2147483647 h 43"/>
                <a:gd name="T18" fmla="*/ 2147483647 w 267"/>
                <a:gd name="T19" fmla="*/ 2147483647 h 43"/>
                <a:gd name="T20" fmla="*/ 2147483647 w 267"/>
                <a:gd name="T21" fmla="*/ 2147483647 h 43"/>
                <a:gd name="T22" fmla="*/ 2147483647 w 267"/>
                <a:gd name="T23" fmla="*/ 2147483647 h 43"/>
                <a:gd name="T24" fmla="*/ 2147483647 w 267"/>
                <a:gd name="T25" fmla="*/ 2147483647 h 43"/>
                <a:gd name="T26" fmla="*/ 2147483647 w 267"/>
                <a:gd name="T27" fmla="*/ 0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7"/>
                <a:gd name="T43" fmla="*/ 0 h 43"/>
                <a:gd name="T44" fmla="*/ 267 w 267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7" h="43">
                  <a:moveTo>
                    <a:pt x="261" y="0"/>
                  </a:moveTo>
                  <a:cubicBezTo>
                    <a:pt x="260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3" y="30"/>
                    <a:pt x="0" y="33"/>
                    <a:pt x="0" y="36"/>
                  </a:cubicBezTo>
                  <a:cubicBezTo>
                    <a:pt x="0" y="40"/>
                    <a:pt x="3" y="43"/>
                    <a:pt x="6" y="43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1" y="43"/>
                    <a:pt x="261" y="42"/>
                    <a:pt x="262" y="42"/>
                  </a:cubicBezTo>
                  <a:cubicBezTo>
                    <a:pt x="265" y="42"/>
                    <a:pt x="267" y="39"/>
                    <a:pt x="267" y="36"/>
                  </a:cubicBezTo>
                  <a:cubicBezTo>
                    <a:pt x="267" y="6"/>
                    <a:pt x="267" y="6"/>
                    <a:pt x="267" y="6"/>
                  </a:cubicBezTo>
                  <a:cubicBezTo>
                    <a:pt x="267" y="2"/>
                    <a:pt x="264" y="0"/>
                    <a:pt x="261" y="0"/>
                  </a:cubicBezTo>
                  <a:close/>
                </a:path>
              </a:pathLst>
            </a:cu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86" name="Freeform 655">
              <a:extLst>
                <a:ext uri="{FF2B5EF4-FFF2-40B4-BE49-F238E27FC236}">
                  <a16:creationId xmlns:a16="http://schemas.microsoft.com/office/drawing/2014/main" id="{626F326D-8220-4C30-B94E-F53518B3F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2527" y="3944731"/>
              <a:ext cx="126862" cy="22314"/>
            </a:xfrm>
            <a:custGeom>
              <a:avLst/>
              <a:gdLst>
                <a:gd name="T0" fmla="*/ 2147483647 w 271"/>
                <a:gd name="T1" fmla="*/ 2147483647 h 47"/>
                <a:gd name="T2" fmla="*/ 0 w 271"/>
                <a:gd name="T3" fmla="*/ 2147483647 h 47"/>
                <a:gd name="T4" fmla="*/ 0 w 271"/>
                <a:gd name="T5" fmla="*/ 2147483647 h 47"/>
                <a:gd name="T6" fmla="*/ 2147483647 w 271"/>
                <a:gd name="T7" fmla="*/ 2147483647 h 47"/>
                <a:gd name="T8" fmla="*/ 2147483647 w 271"/>
                <a:gd name="T9" fmla="*/ 2147483647 h 47"/>
                <a:gd name="T10" fmla="*/ 2147483647 w 271"/>
                <a:gd name="T11" fmla="*/ 2147483647 h 47"/>
                <a:gd name="T12" fmla="*/ 2147483647 w 271"/>
                <a:gd name="T13" fmla="*/ 2147483647 h 47"/>
                <a:gd name="T14" fmla="*/ 2147483647 w 271"/>
                <a:gd name="T15" fmla="*/ 2147483647 h 47"/>
                <a:gd name="T16" fmla="*/ 0 w 271"/>
                <a:gd name="T17" fmla="*/ 2147483647 h 47"/>
                <a:gd name="T18" fmla="*/ 0 w 271"/>
                <a:gd name="T19" fmla="*/ 2147483647 h 47"/>
                <a:gd name="T20" fmla="*/ 2147483647 w 271"/>
                <a:gd name="T21" fmla="*/ 0 h 47"/>
                <a:gd name="T22" fmla="*/ 2147483647 w 271"/>
                <a:gd name="T23" fmla="*/ 0 h 47"/>
                <a:gd name="T24" fmla="*/ 2147483647 w 271"/>
                <a:gd name="T25" fmla="*/ 0 h 47"/>
                <a:gd name="T26" fmla="*/ 2147483647 w 271"/>
                <a:gd name="T27" fmla="*/ 0 h 47"/>
                <a:gd name="T28" fmla="*/ 2147483647 w 271"/>
                <a:gd name="T29" fmla="*/ 2147483647 h 47"/>
                <a:gd name="T30" fmla="*/ 2147483647 w 271"/>
                <a:gd name="T31" fmla="*/ 2147483647 h 47"/>
                <a:gd name="T32" fmla="*/ 2147483647 w 271"/>
                <a:gd name="T33" fmla="*/ 2147483647 h 47"/>
                <a:gd name="T34" fmla="*/ 2147483647 w 271"/>
                <a:gd name="T35" fmla="*/ 2147483647 h 47"/>
                <a:gd name="T36" fmla="*/ 2147483647 w 271"/>
                <a:gd name="T37" fmla="*/ 2147483647 h 47"/>
                <a:gd name="T38" fmla="*/ 2147483647 w 271"/>
                <a:gd name="T39" fmla="*/ 2147483647 h 47"/>
                <a:gd name="T40" fmla="*/ 2147483647 w 271"/>
                <a:gd name="T41" fmla="*/ 2147483647 h 47"/>
                <a:gd name="T42" fmla="*/ 2147483647 w 271"/>
                <a:gd name="T43" fmla="*/ 2147483647 h 47"/>
                <a:gd name="T44" fmla="*/ 2147483647 w 271"/>
                <a:gd name="T45" fmla="*/ 2147483647 h 47"/>
                <a:gd name="T46" fmla="*/ 2147483647 w 271"/>
                <a:gd name="T47" fmla="*/ 2147483647 h 47"/>
                <a:gd name="T48" fmla="*/ 2147483647 w 271"/>
                <a:gd name="T49" fmla="*/ 2147483647 h 47"/>
                <a:gd name="T50" fmla="*/ 2147483647 w 271"/>
                <a:gd name="T51" fmla="*/ 2147483647 h 47"/>
                <a:gd name="T52" fmla="*/ 2147483647 w 271"/>
                <a:gd name="T53" fmla="*/ 2147483647 h 47"/>
                <a:gd name="T54" fmla="*/ 2147483647 w 271"/>
                <a:gd name="T55" fmla="*/ 2147483647 h 47"/>
                <a:gd name="T56" fmla="*/ 2147483647 w 271"/>
                <a:gd name="T57" fmla="*/ 2147483647 h 47"/>
                <a:gd name="T58" fmla="*/ 2147483647 w 271"/>
                <a:gd name="T59" fmla="*/ 2147483647 h 47"/>
                <a:gd name="T60" fmla="*/ 2147483647 w 271"/>
                <a:gd name="T61" fmla="*/ 2147483647 h 47"/>
                <a:gd name="T62" fmla="*/ 2147483647 w 271"/>
                <a:gd name="T63" fmla="*/ 2147483647 h 47"/>
                <a:gd name="T64" fmla="*/ 2147483647 w 271"/>
                <a:gd name="T65" fmla="*/ 2147483647 h 47"/>
                <a:gd name="T66" fmla="*/ 2147483647 w 271"/>
                <a:gd name="T67" fmla="*/ 2147483647 h 47"/>
                <a:gd name="T68" fmla="*/ 2147483647 w 271"/>
                <a:gd name="T69" fmla="*/ 2147483647 h 47"/>
                <a:gd name="T70" fmla="*/ 2147483647 w 271"/>
                <a:gd name="T71" fmla="*/ 2147483647 h 47"/>
                <a:gd name="T72" fmla="*/ 2147483647 w 271"/>
                <a:gd name="T73" fmla="*/ 2147483647 h 47"/>
                <a:gd name="T74" fmla="*/ 2147483647 w 271"/>
                <a:gd name="T75" fmla="*/ 2147483647 h 47"/>
                <a:gd name="T76" fmla="*/ 2147483647 w 271"/>
                <a:gd name="T77" fmla="*/ 2147483647 h 47"/>
                <a:gd name="T78" fmla="*/ 2147483647 w 271"/>
                <a:gd name="T79" fmla="*/ 2147483647 h 47"/>
                <a:gd name="T80" fmla="*/ 2147483647 w 271"/>
                <a:gd name="T81" fmla="*/ 2147483647 h 47"/>
                <a:gd name="T82" fmla="*/ 2147483647 w 271"/>
                <a:gd name="T83" fmla="*/ 2147483647 h 47"/>
                <a:gd name="T84" fmla="*/ 2147483647 w 271"/>
                <a:gd name="T85" fmla="*/ 2147483647 h 47"/>
                <a:gd name="T86" fmla="*/ 2147483647 w 271"/>
                <a:gd name="T87" fmla="*/ 2147483647 h 47"/>
                <a:gd name="T88" fmla="*/ 2147483647 w 271"/>
                <a:gd name="T89" fmla="*/ 2147483647 h 47"/>
                <a:gd name="T90" fmla="*/ 2147483647 w 271"/>
                <a:gd name="T91" fmla="*/ 2147483647 h 47"/>
                <a:gd name="T92" fmla="*/ 2147483647 w 271"/>
                <a:gd name="T93" fmla="*/ 2147483647 h 47"/>
                <a:gd name="T94" fmla="*/ 2147483647 w 271"/>
                <a:gd name="T95" fmla="*/ 2147483647 h 47"/>
                <a:gd name="T96" fmla="*/ 2147483647 w 271"/>
                <a:gd name="T97" fmla="*/ 2147483647 h 47"/>
                <a:gd name="T98" fmla="*/ 2147483647 w 271"/>
                <a:gd name="T99" fmla="*/ 0 h 47"/>
                <a:gd name="T100" fmla="*/ 2147483647 w 271"/>
                <a:gd name="T101" fmla="*/ 2147483647 h 47"/>
                <a:gd name="T102" fmla="*/ 2147483647 w 271"/>
                <a:gd name="T103" fmla="*/ 2147483647 h 47"/>
                <a:gd name="T104" fmla="*/ 2147483647 w 271"/>
                <a:gd name="T105" fmla="*/ 2147483647 h 47"/>
                <a:gd name="T106" fmla="*/ 2147483647 w 271"/>
                <a:gd name="T107" fmla="*/ 2147483647 h 47"/>
                <a:gd name="T108" fmla="*/ 2147483647 w 271"/>
                <a:gd name="T109" fmla="*/ 2147483647 h 47"/>
                <a:gd name="T110" fmla="*/ 2147483647 w 271"/>
                <a:gd name="T111" fmla="*/ 2147483647 h 47"/>
                <a:gd name="T112" fmla="*/ 2147483647 w 271"/>
                <a:gd name="T113" fmla="*/ 2147483647 h 47"/>
                <a:gd name="T114" fmla="*/ 2147483647 w 271"/>
                <a:gd name="T115" fmla="*/ 2147483647 h 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1"/>
                <a:gd name="T175" fmla="*/ 0 h 47"/>
                <a:gd name="T176" fmla="*/ 271 w 271"/>
                <a:gd name="T177" fmla="*/ 47 h 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1" h="47">
                  <a:moveTo>
                    <a:pt x="8" y="47"/>
                  </a:moveTo>
                  <a:cubicBezTo>
                    <a:pt x="4" y="47"/>
                    <a:pt x="0" y="43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4"/>
                    <a:pt x="4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5" y="17"/>
                    <a:pt x="255" y="17"/>
                    <a:pt x="255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262" y="0"/>
                    <a:pt x="26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3" y="2"/>
                    <a:pt x="263" y="2"/>
                    <a:pt x="263" y="2"/>
                  </a:cubicBezTo>
                  <a:cubicBezTo>
                    <a:pt x="263" y="4"/>
                    <a:pt x="263" y="4"/>
                    <a:pt x="263" y="4"/>
                  </a:cubicBezTo>
                  <a:cubicBezTo>
                    <a:pt x="262" y="4"/>
                    <a:pt x="199" y="4"/>
                    <a:pt x="135" y="4"/>
                  </a:cubicBezTo>
                  <a:cubicBezTo>
                    <a:pt x="135" y="4"/>
                    <a:pt x="135" y="4"/>
                    <a:pt x="135" y="4"/>
                  </a:cubicBezTo>
                  <a:cubicBezTo>
                    <a:pt x="72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8" y="13"/>
                    <a:pt x="258" y="13"/>
                    <a:pt x="259" y="13"/>
                  </a:cubicBezTo>
                  <a:cubicBezTo>
                    <a:pt x="259" y="13"/>
                    <a:pt x="259" y="13"/>
                    <a:pt x="259" y="13"/>
                  </a:cubicBezTo>
                  <a:cubicBezTo>
                    <a:pt x="259" y="14"/>
                    <a:pt x="259" y="14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32"/>
                    <a:pt x="259" y="32"/>
                    <a:pt x="259" y="32"/>
                  </a:cubicBezTo>
                  <a:cubicBezTo>
                    <a:pt x="259" y="33"/>
                    <a:pt x="259" y="33"/>
                    <a:pt x="259" y="33"/>
                  </a:cubicBezTo>
                  <a:cubicBezTo>
                    <a:pt x="259" y="33"/>
                    <a:pt x="259" y="33"/>
                    <a:pt x="259" y="33"/>
                  </a:cubicBezTo>
                  <a:cubicBezTo>
                    <a:pt x="258" y="34"/>
                    <a:pt x="258" y="34"/>
                    <a:pt x="257" y="34"/>
                  </a:cubicBezTo>
                  <a:cubicBezTo>
                    <a:pt x="257" y="34"/>
                    <a:pt x="257" y="34"/>
                    <a:pt x="25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6" y="34"/>
                    <a:pt x="4" y="36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1"/>
                    <a:pt x="6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62" y="43"/>
                    <a:pt x="263" y="42"/>
                    <a:pt x="263" y="42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65" y="42"/>
                    <a:pt x="267" y="40"/>
                    <a:pt x="267" y="38"/>
                  </a:cubicBezTo>
                  <a:cubicBezTo>
                    <a:pt x="267" y="38"/>
                    <a:pt x="267" y="38"/>
                    <a:pt x="267" y="3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7" y="6"/>
                    <a:pt x="265" y="4"/>
                    <a:pt x="263" y="4"/>
                  </a:cubicBezTo>
                  <a:cubicBezTo>
                    <a:pt x="263" y="4"/>
                    <a:pt x="263" y="4"/>
                    <a:pt x="263" y="4"/>
                  </a:cubicBezTo>
                  <a:cubicBezTo>
                    <a:pt x="263" y="2"/>
                    <a:pt x="263" y="2"/>
                    <a:pt x="263" y="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7" y="0"/>
                    <a:pt x="271" y="3"/>
                    <a:pt x="271" y="8"/>
                  </a:cubicBezTo>
                  <a:cubicBezTo>
                    <a:pt x="271" y="8"/>
                    <a:pt x="271" y="8"/>
                    <a:pt x="271" y="8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42"/>
                    <a:pt x="268" y="46"/>
                    <a:pt x="264" y="46"/>
                  </a:cubicBezTo>
                  <a:cubicBezTo>
                    <a:pt x="264" y="46"/>
                    <a:pt x="264" y="46"/>
                    <a:pt x="264" y="46"/>
                  </a:cubicBezTo>
                  <a:cubicBezTo>
                    <a:pt x="264" y="46"/>
                    <a:pt x="263" y="47"/>
                    <a:pt x="262" y="47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8" y="47"/>
                    <a:pt x="8" y="47"/>
                    <a:pt x="8" y="47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87" name="Oval 656">
              <a:extLst>
                <a:ext uri="{FF2B5EF4-FFF2-40B4-BE49-F238E27FC236}">
                  <a16:creationId xmlns:a16="http://schemas.microsoft.com/office/drawing/2014/main" id="{B3EAEB5E-D002-440A-BD66-8EDC7DA9D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719" y="3954873"/>
              <a:ext cx="24575" cy="24342"/>
            </a:xfrm>
            <a:prstGeom prst="ellipse">
              <a:avLst/>
            </a:prstGeom>
            <a:solidFill>
              <a:srgbClr val="FFC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88" name="Oval 657">
              <a:extLst>
                <a:ext uri="{FF2B5EF4-FFF2-40B4-BE49-F238E27FC236}">
                  <a16:creationId xmlns:a16="http://schemas.microsoft.com/office/drawing/2014/main" id="{D24CC30A-5104-4A12-B957-2A3CC0797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4000" y="3933911"/>
              <a:ext cx="59778" cy="60856"/>
            </a:xfrm>
            <a:prstGeom prst="ellipse">
              <a:avLst/>
            </a:pr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89" name="Oval 658">
              <a:extLst>
                <a:ext uri="{FF2B5EF4-FFF2-40B4-BE49-F238E27FC236}">
                  <a16:creationId xmlns:a16="http://schemas.microsoft.com/office/drawing/2014/main" id="{FDB2D444-B704-4DE3-9D3B-AD1228616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7283" y="3946759"/>
              <a:ext cx="33875" cy="34486"/>
            </a:xfrm>
            <a:prstGeom prst="ellipse">
              <a:avLst/>
            </a:pr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90" name="Oval 659">
              <a:extLst>
                <a:ext uri="{FF2B5EF4-FFF2-40B4-BE49-F238E27FC236}">
                  <a16:creationId xmlns:a16="http://schemas.microsoft.com/office/drawing/2014/main" id="{F34921DE-6414-4AAB-920B-53EC7D920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1934" y="3951492"/>
              <a:ext cx="24575" cy="25019"/>
            </a:xfrm>
            <a:prstGeom prst="ellipse">
              <a:avLst/>
            </a:prstGeom>
            <a:solidFill>
              <a:srgbClr val="FFC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91" name="Freeform 660">
              <a:extLst>
                <a:ext uri="{FF2B5EF4-FFF2-40B4-BE49-F238E27FC236}">
                  <a16:creationId xmlns:a16="http://schemas.microsoft.com/office/drawing/2014/main" id="{BFD18EAF-86A7-4930-A790-4D0BDF5C2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052" y="3917684"/>
              <a:ext cx="80369" cy="53419"/>
            </a:xfrm>
            <a:custGeom>
              <a:avLst/>
              <a:gdLst>
                <a:gd name="T0" fmla="*/ 2147483647 w 171"/>
                <a:gd name="T1" fmla="*/ 2147483647 h 111"/>
                <a:gd name="T2" fmla="*/ 2147483647 w 171"/>
                <a:gd name="T3" fmla="*/ 2147483647 h 111"/>
                <a:gd name="T4" fmla="*/ 2147483647 w 171"/>
                <a:gd name="T5" fmla="*/ 2147483647 h 111"/>
                <a:gd name="T6" fmla="*/ 2147483647 w 171"/>
                <a:gd name="T7" fmla="*/ 2147483647 h 111"/>
                <a:gd name="T8" fmla="*/ 2147483647 w 171"/>
                <a:gd name="T9" fmla="*/ 2147483647 h 111"/>
                <a:gd name="T10" fmla="*/ 2147483647 w 171"/>
                <a:gd name="T11" fmla="*/ 2147483647 h 111"/>
                <a:gd name="T12" fmla="*/ 2147483647 w 171"/>
                <a:gd name="T13" fmla="*/ 2147483647 h 111"/>
                <a:gd name="T14" fmla="*/ 2147483647 w 171"/>
                <a:gd name="T15" fmla="*/ 2147483647 h 111"/>
                <a:gd name="T16" fmla="*/ 0 w 171"/>
                <a:gd name="T17" fmla="*/ 2147483647 h 111"/>
                <a:gd name="T18" fmla="*/ 2147483647 w 171"/>
                <a:gd name="T19" fmla="*/ 2147483647 h 111"/>
                <a:gd name="T20" fmla="*/ 2147483647 w 171"/>
                <a:gd name="T21" fmla="*/ 2147483647 h 111"/>
                <a:gd name="T22" fmla="*/ 2147483647 w 171"/>
                <a:gd name="T23" fmla="*/ 2147483647 h 111"/>
                <a:gd name="T24" fmla="*/ 2147483647 w 171"/>
                <a:gd name="T25" fmla="*/ 2147483647 h 111"/>
                <a:gd name="T26" fmla="*/ 2147483647 w 171"/>
                <a:gd name="T27" fmla="*/ 2147483647 h 111"/>
                <a:gd name="T28" fmla="*/ 2147483647 w 171"/>
                <a:gd name="T29" fmla="*/ 2147483647 h 111"/>
                <a:gd name="T30" fmla="*/ 2147483647 w 171"/>
                <a:gd name="T31" fmla="*/ 2147483647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1"/>
                <a:gd name="T49" fmla="*/ 0 h 111"/>
                <a:gd name="T50" fmla="*/ 171 w 171"/>
                <a:gd name="T51" fmla="*/ 111 h 1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1" h="111">
                  <a:moveTo>
                    <a:pt x="171" y="105"/>
                  </a:moveTo>
                  <a:cubicBezTo>
                    <a:pt x="165" y="53"/>
                    <a:pt x="157" y="36"/>
                    <a:pt x="149" y="26"/>
                  </a:cubicBezTo>
                  <a:cubicBezTo>
                    <a:pt x="149" y="26"/>
                    <a:pt x="149" y="25"/>
                    <a:pt x="149" y="25"/>
                  </a:cubicBezTo>
                  <a:cubicBezTo>
                    <a:pt x="149" y="25"/>
                    <a:pt x="148" y="25"/>
                    <a:pt x="148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27" y="0"/>
                    <a:pt x="100" y="6"/>
                    <a:pt x="78" y="5"/>
                  </a:cubicBezTo>
                  <a:cubicBezTo>
                    <a:pt x="71" y="5"/>
                    <a:pt x="63" y="6"/>
                    <a:pt x="56" y="8"/>
                  </a:cubicBezTo>
                  <a:cubicBezTo>
                    <a:pt x="43" y="13"/>
                    <a:pt x="30" y="22"/>
                    <a:pt x="19" y="36"/>
                  </a:cubicBezTo>
                  <a:cubicBezTo>
                    <a:pt x="1" y="58"/>
                    <a:pt x="0" y="111"/>
                    <a:pt x="0" y="111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21" y="89"/>
                    <a:pt x="28" y="55"/>
                    <a:pt x="46" y="40"/>
                  </a:cubicBezTo>
                  <a:cubicBezTo>
                    <a:pt x="63" y="24"/>
                    <a:pt x="81" y="22"/>
                    <a:pt x="99" y="22"/>
                  </a:cubicBezTo>
                  <a:cubicBezTo>
                    <a:pt x="117" y="23"/>
                    <a:pt x="135" y="25"/>
                    <a:pt x="144" y="36"/>
                  </a:cubicBezTo>
                  <a:cubicBezTo>
                    <a:pt x="152" y="47"/>
                    <a:pt x="160" y="77"/>
                    <a:pt x="163" y="106"/>
                  </a:cubicBezTo>
                  <a:cubicBezTo>
                    <a:pt x="165" y="106"/>
                    <a:pt x="165" y="106"/>
                    <a:pt x="165" y="106"/>
                  </a:cubicBezTo>
                  <a:lnTo>
                    <a:pt x="171" y="105"/>
                  </a:ln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92" name="Oval 661">
              <a:extLst>
                <a:ext uri="{FF2B5EF4-FFF2-40B4-BE49-F238E27FC236}">
                  <a16:creationId xmlns:a16="http://schemas.microsoft.com/office/drawing/2014/main" id="{62101C65-D1C9-4906-A6F3-0A0A9F5E0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688" y="3936617"/>
              <a:ext cx="60443" cy="60856"/>
            </a:xfrm>
            <a:prstGeom prst="ellipse">
              <a:avLst/>
            </a:pr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93" name="Oval 662">
              <a:extLst>
                <a:ext uri="{FF2B5EF4-FFF2-40B4-BE49-F238E27FC236}">
                  <a16:creationId xmlns:a16="http://schemas.microsoft.com/office/drawing/2014/main" id="{3DB838E7-982F-43F5-92B5-3CD794931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972" y="3950140"/>
              <a:ext cx="33875" cy="34486"/>
            </a:xfrm>
            <a:prstGeom prst="ellipse">
              <a:avLst/>
            </a:pr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94" name="Freeform 663">
              <a:extLst>
                <a:ext uri="{FF2B5EF4-FFF2-40B4-BE49-F238E27FC236}">
                  <a16:creationId xmlns:a16="http://schemas.microsoft.com/office/drawing/2014/main" id="{570E3AAF-E56B-4F5D-BF4B-DF247C693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383" y="3925121"/>
              <a:ext cx="75719" cy="41924"/>
            </a:xfrm>
            <a:custGeom>
              <a:avLst/>
              <a:gdLst>
                <a:gd name="T0" fmla="*/ 2147483647 w 161"/>
                <a:gd name="T1" fmla="*/ 2147483647 h 87"/>
                <a:gd name="T2" fmla="*/ 2147483647 w 161"/>
                <a:gd name="T3" fmla="*/ 2147483647 h 87"/>
                <a:gd name="T4" fmla="*/ 2147483647 w 161"/>
                <a:gd name="T5" fmla="*/ 2147483647 h 87"/>
                <a:gd name="T6" fmla="*/ 2147483647 w 161"/>
                <a:gd name="T7" fmla="*/ 0 h 87"/>
                <a:gd name="T8" fmla="*/ 0 w 161"/>
                <a:gd name="T9" fmla="*/ 2147483647 h 87"/>
                <a:gd name="T10" fmla="*/ 0 w 161"/>
                <a:gd name="T11" fmla="*/ 2147483647 h 87"/>
                <a:gd name="T12" fmla="*/ 2147483647 w 161"/>
                <a:gd name="T13" fmla="*/ 2147483647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1"/>
                <a:gd name="T22" fmla="*/ 0 h 87"/>
                <a:gd name="T23" fmla="*/ 161 w 161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1" h="87">
                  <a:moveTo>
                    <a:pt x="80" y="13"/>
                  </a:moveTo>
                  <a:cubicBezTo>
                    <a:pt x="122" y="13"/>
                    <a:pt x="157" y="45"/>
                    <a:pt x="160" y="87"/>
                  </a:cubicBezTo>
                  <a:cubicBezTo>
                    <a:pt x="160" y="85"/>
                    <a:pt x="161" y="83"/>
                    <a:pt x="161" y="80"/>
                  </a:cubicBezTo>
                  <a:cubicBezTo>
                    <a:pt x="161" y="36"/>
                    <a:pt x="125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4" y="45"/>
                    <a:pt x="38" y="13"/>
                    <a:pt x="80" y="13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195" name="Oval 664">
              <a:extLst>
                <a:ext uri="{FF2B5EF4-FFF2-40B4-BE49-F238E27FC236}">
                  <a16:creationId xmlns:a16="http://schemas.microsoft.com/office/drawing/2014/main" id="{73FE6CA9-A2E8-4E28-811B-6C6F53DC2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7622" y="3954873"/>
              <a:ext cx="24575" cy="24342"/>
            </a:xfrm>
            <a:prstGeom prst="ellipse">
              <a:avLst/>
            </a:prstGeom>
            <a:solidFill>
              <a:srgbClr val="FFC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196" name="Freeform 437">
              <a:extLst>
                <a:ext uri="{FF2B5EF4-FFF2-40B4-BE49-F238E27FC236}">
                  <a16:creationId xmlns:a16="http://schemas.microsoft.com/office/drawing/2014/main" id="{2C3EB931-AB01-4C13-8063-4BF5451D338F}"/>
                </a:ext>
              </a:extLst>
            </p:cNvPr>
            <p:cNvSpPr/>
            <p:nvPr/>
          </p:nvSpPr>
          <p:spPr>
            <a:xfrm>
              <a:off x="5596313" y="4204309"/>
              <a:ext cx="1487462" cy="398648"/>
            </a:xfrm>
            <a:custGeom>
              <a:avLst/>
              <a:gdLst>
                <a:gd name="connsiteX0" fmla="*/ 0 w 521826"/>
                <a:gd name="connsiteY0" fmla="*/ 0 h 153625"/>
                <a:gd name="connsiteX1" fmla="*/ 521826 w 521826"/>
                <a:gd name="connsiteY1" fmla="*/ 0 h 153625"/>
                <a:gd name="connsiteX2" fmla="*/ 521826 w 521826"/>
                <a:gd name="connsiteY2" fmla="*/ 153625 h 153625"/>
                <a:gd name="connsiteX3" fmla="*/ 0 w 521826"/>
                <a:gd name="connsiteY3" fmla="*/ 153625 h 153625"/>
                <a:gd name="connsiteX4" fmla="*/ 0 w 521826"/>
                <a:gd name="connsiteY4" fmla="*/ 0 h 15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826" h="153625">
                  <a:moveTo>
                    <a:pt x="0" y="0"/>
                  </a:moveTo>
                  <a:lnTo>
                    <a:pt x="521826" y="0"/>
                  </a:lnTo>
                  <a:lnTo>
                    <a:pt x="521826" y="153625"/>
                  </a:lnTo>
                  <a:lnTo>
                    <a:pt x="0" y="1536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00" tIns="20900" rIns="20900" bIns="20900" numCol="1" spcCol="774" anchor="ctr" anchorCtr="0">
              <a:noAutofit/>
            </a:bodyPr>
            <a:lstStyle/>
            <a:p>
              <a:pPr defTabSz="243830">
                <a:spcAft>
                  <a:spcPct val="35000"/>
                </a:spcAft>
              </a:pP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Рамка взимания платы</a:t>
              </a:r>
            </a:p>
            <a:p>
              <a:pPr defTabSz="243830">
                <a:spcAft>
                  <a:spcPct val="35000"/>
                </a:spcAft>
              </a:pPr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«свободный поток»</a:t>
              </a:r>
              <a:endParaRPr lang="es-A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Freeform 2825">
              <a:extLst>
                <a:ext uri="{FF2B5EF4-FFF2-40B4-BE49-F238E27FC236}">
                  <a16:creationId xmlns:a16="http://schemas.microsoft.com/office/drawing/2014/main" id="{4F728D19-8A0A-4AF6-B234-9D1026EB5D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29574" y="4038763"/>
              <a:ext cx="693824" cy="177041"/>
            </a:xfrm>
            <a:custGeom>
              <a:avLst/>
              <a:gdLst>
                <a:gd name="connsiteX0" fmla="*/ 4077 w 7680"/>
                <a:gd name="connsiteY0" fmla="*/ 0 h 10000"/>
                <a:gd name="connsiteX1" fmla="*/ 1779 w 7680"/>
                <a:gd name="connsiteY1" fmla="*/ 5635 h 10000"/>
                <a:gd name="connsiteX2" fmla="*/ 4685 w 7680"/>
                <a:gd name="connsiteY2" fmla="*/ 5635 h 10000"/>
                <a:gd name="connsiteX3" fmla="*/ 4122 w 7680"/>
                <a:gd name="connsiteY3" fmla="*/ 7017 h 10000"/>
                <a:gd name="connsiteX4" fmla="*/ 4122 w 7680"/>
                <a:gd name="connsiteY4" fmla="*/ 7017 h 10000"/>
                <a:gd name="connsiteX5" fmla="*/ 3153 w 7680"/>
                <a:gd name="connsiteY5" fmla="*/ 8066 h 10000"/>
                <a:gd name="connsiteX6" fmla="*/ 3018 w 7680"/>
                <a:gd name="connsiteY6" fmla="*/ 8066 h 10000"/>
                <a:gd name="connsiteX7" fmla="*/ 788 w 7680"/>
                <a:gd name="connsiteY7" fmla="*/ 8066 h 10000"/>
                <a:gd name="connsiteX8" fmla="*/ 0 w 7680"/>
                <a:gd name="connsiteY8" fmla="*/ 10000 h 10000"/>
                <a:gd name="connsiteX9" fmla="*/ 3806 w 7680"/>
                <a:gd name="connsiteY9" fmla="*/ 10000 h 10000"/>
                <a:gd name="connsiteX10" fmla="*/ 4730 w 7680"/>
                <a:gd name="connsiteY10" fmla="*/ 9006 h 10000"/>
                <a:gd name="connsiteX11" fmla="*/ 6081 w 7680"/>
                <a:gd name="connsiteY11" fmla="*/ 5635 h 10000"/>
                <a:gd name="connsiteX12" fmla="*/ 7680 w 7680"/>
                <a:gd name="connsiteY12" fmla="*/ 5635 h 10000"/>
                <a:gd name="connsiteX13" fmla="*/ 4077 w 7680"/>
                <a:gd name="connsiteY13" fmla="*/ 0 h 10000"/>
                <a:gd name="connsiteX0" fmla="*/ 10000 w 10000"/>
                <a:gd name="connsiteY0" fmla="*/ 0 h 4365"/>
                <a:gd name="connsiteX1" fmla="*/ 2316 w 10000"/>
                <a:gd name="connsiteY1" fmla="*/ 0 h 4365"/>
                <a:gd name="connsiteX2" fmla="*/ 6100 w 10000"/>
                <a:gd name="connsiteY2" fmla="*/ 0 h 4365"/>
                <a:gd name="connsiteX3" fmla="*/ 5367 w 10000"/>
                <a:gd name="connsiteY3" fmla="*/ 1382 h 4365"/>
                <a:gd name="connsiteX4" fmla="*/ 5367 w 10000"/>
                <a:gd name="connsiteY4" fmla="*/ 1382 h 4365"/>
                <a:gd name="connsiteX5" fmla="*/ 4105 w 10000"/>
                <a:gd name="connsiteY5" fmla="*/ 2431 h 4365"/>
                <a:gd name="connsiteX6" fmla="*/ 3930 w 10000"/>
                <a:gd name="connsiteY6" fmla="*/ 2431 h 4365"/>
                <a:gd name="connsiteX7" fmla="*/ 1026 w 10000"/>
                <a:gd name="connsiteY7" fmla="*/ 2431 h 4365"/>
                <a:gd name="connsiteX8" fmla="*/ 0 w 10000"/>
                <a:gd name="connsiteY8" fmla="*/ 4365 h 4365"/>
                <a:gd name="connsiteX9" fmla="*/ 4956 w 10000"/>
                <a:gd name="connsiteY9" fmla="*/ 4365 h 4365"/>
                <a:gd name="connsiteX10" fmla="*/ 6159 w 10000"/>
                <a:gd name="connsiteY10" fmla="*/ 3371 h 4365"/>
                <a:gd name="connsiteX11" fmla="*/ 7918 w 10000"/>
                <a:gd name="connsiteY11" fmla="*/ 0 h 4365"/>
                <a:gd name="connsiteX12" fmla="*/ 10000 w 10000"/>
                <a:gd name="connsiteY12" fmla="*/ 0 h 4365"/>
                <a:gd name="connsiteX0" fmla="*/ 10000 w 10000"/>
                <a:gd name="connsiteY0" fmla="*/ 0 h 10000"/>
                <a:gd name="connsiteX1" fmla="*/ 6100 w 10000"/>
                <a:gd name="connsiteY1" fmla="*/ 0 h 10000"/>
                <a:gd name="connsiteX2" fmla="*/ 5367 w 10000"/>
                <a:gd name="connsiteY2" fmla="*/ 3166 h 10000"/>
                <a:gd name="connsiteX3" fmla="*/ 5367 w 10000"/>
                <a:gd name="connsiteY3" fmla="*/ 3166 h 10000"/>
                <a:gd name="connsiteX4" fmla="*/ 4105 w 10000"/>
                <a:gd name="connsiteY4" fmla="*/ 5569 h 10000"/>
                <a:gd name="connsiteX5" fmla="*/ 3930 w 10000"/>
                <a:gd name="connsiteY5" fmla="*/ 5569 h 10000"/>
                <a:gd name="connsiteX6" fmla="*/ 1026 w 10000"/>
                <a:gd name="connsiteY6" fmla="*/ 5569 h 10000"/>
                <a:gd name="connsiteX7" fmla="*/ 0 w 10000"/>
                <a:gd name="connsiteY7" fmla="*/ 10000 h 10000"/>
                <a:gd name="connsiteX8" fmla="*/ 4956 w 10000"/>
                <a:gd name="connsiteY8" fmla="*/ 10000 h 10000"/>
                <a:gd name="connsiteX9" fmla="*/ 6159 w 10000"/>
                <a:gd name="connsiteY9" fmla="*/ 7723 h 10000"/>
                <a:gd name="connsiteX10" fmla="*/ 7918 w 10000"/>
                <a:gd name="connsiteY10" fmla="*/ 0 h 10000"/>
                <a:gd name="connsiteX11" fmla="*/ 10000 w 10000"/>
                <a:gd name="connsiteY11" fmla="*/ 0 h 10000"/>
                <a:gd name="connsiteX0" fmla="*/ 7918 w 7918"/>
                <a:gd name="connsiteY0" fmla="*/ 0 h 10000"/>
                <a:gd name="connsiteX1" fmla="*/ 6100 w 7918"/>
                <a:gd name="connsiteY1" fmla="*/ 0 h 10000"/>
                <a:gd name="connsiteX2" fmla="*/ 5367 w 7918"/>
                <a:gd name="connsiteY2" fmla="*/ 3166 h 10000"/>
                <a:gd name="connsiteX3" fmla="*/ 5367 w 7918"/>
                <a:gd name="connsiteY3" fmla="*/ 3166 h 10000"/>
                <a:gd name="connsiteX4" fmla="*/ 4105 w 7918"/>
                <a:gd name="connsiteY4" fmla="*/ 5569 h 10000"/>
                <a:gd name="connsiteX5" fmla="*/ 3930 w 7918"/>
                <a:gd name="connsiteY5" fmla="*/ 5569 h 10000"/>
                <a:gd name="connsiteX6" fmla="*/ 1026 w 7918"/>
                <a:gd name="connsiteY6" fmla="*/ 5569 h 10000"/>
                <a:gd name="connsiteX7" fmla="*/ 0 w 7918"/>
                <a:gd name="connsiteY7" fmla="*/ 10000 h 10000"/>
                <a:gd name="connsiteX8" fmla="*/ 4956 w 7918"/>
                <a:gd name="connsiteY8" fmla="*/ 10000 h 10000"/>
                <a:gd name="connsiteX9" fmla="*/ 6159 w 7918"/>
                <a:gd name="connsiteY9" fmla="*/ 7723 h 10000"/>
                <a:gd name="connsiteX10" fmla="*/ 7918 w 7918"/>
                <a:gd name="connsiteY10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18" h="10000">
                  <a:moveTo>
                    <a:pt x="7918" y="0"/>
                  </a:moveTo>
                  <a:lnTo>
                    <a:pt x="6100" y="0"/>
                  </a:lnTo>
                  <a:lnTo>
                    <a:pt x="5367" y="3166"/>
                  </a:lnTo>
                  <a:lnTo>
                    <a:pt x="5367" y="3166"/>
                  </a:lnTo>
                  <a:cubicBezTo>
                    <a:pt x="5014" y="4557"/>
                    <a:pt x="4576" y="5443"/>
                    <a:pt x="4105" y="5569"/>
                  </a:cubicBezTo>
                  <a:lnTo>
                    <a:pt x="3930" y="5569"/>
                  </a:lnTo>
                  <a:lnTo>
                    <a:pt x="1026" y="5569"/>
                  </a:lnTo>
                  <a:lnTo>
                    <a:pt x="0" y="10000"/>
                  </a:lnTo>
                  <a:lnTo>
                    <a:pt x="4956" y="10000"/>
                  </a:lnTo>
                  <a:cubicBezTo>
                    <a:pt x="5426" y="9874"/>
                    <a:pt x="5836" y="8987"/>
                    <a:pt x="6159" y="7723"/>
                  </a:cubicBezTo>
                  <a:lnTo>
                    <a:pt x="7918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198" name="Freeform 2828">
              <a:extLst>
                <a:ext uri="{FF2B5EF4-FFF2-40B4-BE49-F238E27FC236}">
                  <a16:creationId xmlns:a16="http://schemas.microsoft.com/office/drawing/2014/main" id="{6B8C56C2-F74B-4CD1-A42B-D7A621A401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96849" y="4113978"/>
              <a:ext cx="639614" cy="113225"/>
            </a:xfrm>
            <a:custGeom>
              <a:avLst/>
              <a:gdLst>
                <a:gd name="connsiteX0" fmla="*/ 7971 w 9884"/>
                <a:gd name="connsiteY0" fmla="*/ 0 h 10000"/>
                <a:gd name="connsiteX1" fmla="*/ 7942 w 9884"/>
                <a:gd name="connsiteY1" fmla="*/ 120 h 10000"/>
                <a:gd name="connsiteX2" fmla="*/ 6203 w 9884"/>
                <a:gd name="connsiteY2" fmla="*/ 7349 h 10000"/>
                <a:gd name="connsiteX3" fmla="*/ 5043 w 9884"/>
                <a:gd name="connsiteY3" fmla="*/ 9518 h 10000"/>
                <a:gd name="connsiteX4" fmla="*/ 116 w 9884"/>
                <a:gd name="connsiteY4" fmla="*/ 9518 h 10000"/>
                <a:gd name="connsiteX5" fmla="*/ 0 w 9884"/>
                <a:gd name="connsiteY5" fmla="*/ 10000 h 10000"/>
                <a:gd name="connsiteX6" fmla="*/ 5043 w 9884"/>
                <a:gd name="connsiteY6" fmla="*/ 10000 h 10000"/>
                <a:gd name="connsiteX7" fmla="*/ 5043 w 9884"/>
                <a:gd name="connsiteY7" fmla="*/ 10000 h 10000"/>
                <a:gd name="connsiteX8" fmla="*/ 6290 w 9884"/>
                <a:gd name="connsiteY8" fmla="*/ 7711 h 10000"/>
                <a:gd name="connsiteX9" fmla="*/ 6290 w 9884"/>
                <a:gd name="connsiteY9" fmla="*/ 7711 h 10000"/>
                <a:gd name="connsiteX10" fmla="*/ 8000 w 9884"/>
                <a:gd name="connsiteY10" fmla="*/ 482 h 10000"/>
                <a:gd name="connsiteX11" fmla="*/ 9884 w 9884"/>
                <a:gd name="connsiteY11" fmla="*/ 482 h 10000"/>
                <a:gd name="connsiteX12" fmla="*/ 7971 w 9884"/>
                <a:gd name="connsiteY12" fmla="*/ 0 h 10000"/>
                <a:gd name="connsiteX0" fmla="*/ 8065 w 8094"/>
                <a:gd name="connsiteY0" fmla="*/ 0 h 10000"/>
                <a:gd name="connsiteX1" fmla="*/ 8035 w 8094"/>
                <a:gd name="connsiteY1" fmla="*/ 120 h 10000"/>
                <a:gd name="connsiteX2" fmla="*/ 6276 w 8094"/>
                <a:gd name="connsiteY2" fmla="*/ 7349 h 10000"/>
                <a:gd name="connsiteX3" fmla="*/ 5102 w 8094"/>
                <a:gd name="connsiteY3" fmla="*/ 9518 h 10000"/>
                <a:gd name="connsiteX4" fmla="*/ 117 w 8094"/>
                <a:gd name="connsiteY4" fmla="*/ 9518 h 10000"/>
                <a:gd name="connsiteX5" fmla="*/ 0 w 8094"/>
                <a:gd name="connsiteY5" fmla="*/ 10000 h 10000"/>
                <a:gd name="connsiteX6" fmla="*/ 5102 w 8094"/>
                <a:gd name="connsiteY6" fmla="*/ 10000 h 10000"/>
                <a:gd name="connsiteX7" fmla="*/ 5102 w 8094"/>
                <a:gd name="connsiteY7" fmla="*/ 10000 h 10000"/>
                <a:gd name="connsiteX8" fmla="*/ 6364 w 8094"/>
                <a:gd name="connsiteY8" fmla="*/ 7711 h 10000"/>
                <a:gd name="connsiteX9" fmla="*/ 6364 w 8094"/>
                <a:gd name="connsiteY9" fmla="*/ 7711 h 10000"/>
                <a:gd name="connsiteX10" fmla="*/ 8094 w 8094"/>
                <a:gd name="connsiteY10" fmla="*/ 482 h 10000"/>
                <a:gd name="connsiteX11" fmla="*/ 8065 w 8094"/>
                <a:gd name="connsiteY11" fmla="*/ 0 h 10000"/>
                <a:gd name="connsiteX0" fmla="*/ 9964 w 10000"/>
                <a:gd name="connsiteY0" fmla="*/ 0 h 10000"/>
                <a:gd name="connsiteX1" fmla="*/ 9927 w 10000"/>
                <a:gd name="connsiteY1" fmla="*/ 120 h 10000"/>
                <a:gd name="connsiteX2" fmla="*/ 8978 w 10000"/>
                <a:gd name="connsiteY2" fmla="*/ 3277 h 10000"/>
                <a:gd name="connsiteX3" fmla="*/ 7754 w 10000"/>
                <a:gd name="connsiteY3" fmla="*/ 7349 h 10000"/>
                <a:gd name="connsiteX4" fmla="*/ 6303 w 10000"/>
                <a:gd name="connsiteY4" fmla="*/ 9518 h 10000"/>
                <a:gd name="connsiteX5" fmla="*/ 145 w 10000"/>
                <a:gd name="connsiteY5" fmla="*/ 9518 h 10000"/>
                <a:gd name="connsiteX6" fmla="*/ 0 w 10000"/>
                <a:gd name="connsiteY6" fmla="*/ 10000 h 10000"/>
                <a:gd name="connsiteX7" fmla="*/ 6303 w 10000"/>
                <a:gd name="connsiteY7" fmla="*/ 10000 h 10000"/>
                <a:gd name="connsiteX8" fmla="*/ 6303 w 10000"/>
                <a:gd name="connsiteY8" fmla="*/ 10000 h 10000"/>
                <a:gd name="connsiteX9" fmla="*/ 7863 w 10000"/>
                <a:gd name="connsiteY9" fmla="*/ 7711 h 10000"/>
                <a:gd name="connsiteX10" fmla="*/ 7863 w 10000"/>
                <a:gd name="connsiteY10" fmla="*/ 7711 h 10000"/>
                <a:gd name="connsiteX11" fmla="*/ 10000 w 10000"/>
                <a:gd name="connsiteY11" fmla="*/ 482 h 10000"/>
                <a:gd name="connsiteX12" fmla="*/ 9964 w 10000"/>
                <a:gd name="connsiteY12" fmla="*/ 0 h 10000"/>
                <a:gd name="connsiteX0" fmla="*/ 9964 w 10000"/>
                <a:gd name="connsiteY0" fmla="*/ 0 h 10000"/>
                <a:gd name="connsiteX1" fmla="*/ 9927 w 10000"/>
                <a:gd name="connsiteY1" fmla="*/ 120 h 10000"/>
                <a:gd name="connsiteX2" fmla="*/ 8978 w 10000"/>
                <a:gd name="connsiteY2" fmla="*/ 3277 h 10000"/>
                <a:gd name="connsiteX3" fmla="*/ 7754 w 10000"/>
                <a:gd name="connsiteY3" fmla="*/ 7349 h 10000"/>
                <a:gd name="connsiteX4" fmla="*/ 6303 w 10000"/>
                <a:gd name="connsiteY4" fmla="*/ 9518 h 10000"/>
                <a:gd name="connsiteX5" fmla="*/ 145 w 10000"/>
                <a:gd name="connsiteY5" fmla="*/ 9518 h 10000"/>
                <a:gd name="connsiteX6" fmla="*/ 0 w 10000"/>
                <a:gd name="connsiteY6" fmla="*/ 10000 h 10000"/>
                <a:gd name="connsiteX7" fmla="*/ 6303 w 10000"/>
                <a:gd name="connsiteY7" fmla="*/ 10000 h 10000"/>
                <a:gd name="connsiteX8" fmla="*/ 6303 w 10000"/>
                <a:gd name="connsiteY8" fmla="*/ 10000 h 10000"/>
                <a:gd name="connsiteX9" fmla="*/ 7863 w 10000"/>
                <a:gd name="connsiteY9" fmla="*/ 7711 h 10000"/>
                <a:gd name="connsiteX10" fmla="*/ 7863 w 10000"/>
                <a:gd name="connsiteY10" fmla="*/ 7711 h 10000"/>
                <a:gd name="connsiteX11" fmla="*/ 9146 w 10000"/>
                <a:gd name="connsiteY11" fmla="*/ 3405 h 10000"/>
                <a:gd name="connsiteX12" fmla="*/ 10000 w 10000"/>
                <a:gd name="connsiteY12" fmla="*/ 482 h 10000"/>
                <a:gd name="connsiteX13" fmla="*/ 9964 w 10000"/>
                <a:gd name="connsiteY13" fmla="*/ 0 h 10000"/>
                <a:gd name="connsiteX0" fmla="*/ 9964 w 9964"/>
                <a:gd name="connsiteY0" fmla="*/ 0 h 10000"/>
                <a:gd name="connsiteX1" fmla="*/ 9927 w 9964"/>
                <a:gd name="connsiteY1" fmla="*/ 120 h 10000"/>
                <a:gd name="connsiteX2" fmla="*/ 8978 w 9964"/>
                <a:gd name="connsiteY2" fmla="*/ 3277 h 10000"/>
                <a:gd name="connsiteX3" fmla="*/ 7754 w 9964"/>
                <a:gd name="connsiteY3" fmla="*/ 7349 h 10000"/>
                <a:gd name="connsiteX4" fmla="*/ 6303 w 9964"/>
                <a:gd name="connsiteY4" fmla="*/ 9518 h 10000"/>
                <a:gd name="connsiteX5" fmla="*/ 145 w 9964"/>
                <a:gd name="connsiteY5" fmla="*/ 9518 h 10000"/>
                <a:gd name="connsiteX6" fmla="*/ 0 w 9964"/>
                <a:gd name="connsiteY6" fmla="*/ 10000 h 10000"/>
                <a:gd name="connsiteX7" fmla="*/ 6303 w 9964"/>
                <a:gd name="connsiteY7" fmla="*/ 10000 h 10000"/>
                <a:gd name="connsiteX8" fmla="*/ 6303 w 9964"/>
                <a:gd name="connsiteY8" fmla="*/ 10000 h 10000"/>
                <a:gd name="connsiteX9" fmla="*/ 7863 w 9964"/>
                <a:gd name="connsiteY9" fmla="*/ 7711 h 10000"/>
                <a:gd name="connsiteX10" fmla="*/ 7863 w 9964"/>
                <a:gd name="connsiteY10" fmla="*/ 7711 h 10000"/>
                <a:gd name="connsiteX11" fmla="*/ 9146 w 9964"/>
                <a:gd name="connsiteY11" fmla="*/ 3405 h 10000"/>
                <a:gd name="connsiteX12" fmla="*/ 9964 w 9964"/>
                <a:gd name="connsiteY12" fmla="*/ 0 h 10000"/>
                <a:gd name="connsiteX0" fmla="*/ 9179 w 9963"/>
                <a:gd name="connsiteY0" fmla="*/ 3285 h 9880"/>
                <a:gd name="connsiteX1" fmla="*/ 9963 w 9963"/>
                <a:gd name="connsiteY1" fmla="*/ 0 h 9880"/>
                <a:gd name="connsiteX2" fmla="*/ 9010 w 9963"/>
                <a:gd name="connsiteY2" fmla="*/ 3157 h 9880"/>
                <a:gd name="connsiteX3" fmla="*/ 7782 w 9963"/>
                <a:gd name="connsiteY3" fmla="*/ 7229 h 9880"/>
                <a:gd name="connsiteX4" fmla="*/ 6326 w 9963"/>
                <a:gd name="connsiteY4" fmla="*/ 9398 h 9880"/>
                <a:gd name="connsiteX5" fmla="*/ 146 w 9963"/>
                <a:gd name="connsiteY5" fmla="*/ 9398 h 9880"/>
                <a:gd name="connsiteX6" fmla="*/ 0 w 9963"/>
                <a:gd name="connsiteY6" fmla="*/ 9880 h 9880"/>
                <a:gd name="connsiteX7" fmla="*/ 6326 w 9963"/>
                <a:gd name="connsiteY7" fmla="*/ 9880 h 9880"/>
                <a:gd name="connsiteX8" fmla="*/ 6326 w 9963"/>
                <a:gd name="connsiteY8" fmla="*/ 9880 h 9880"/>
                <a:gd name="connsiteX9" fmla="*/ 7891 w 9963"/>
                <a:gd name="connsiteY9" fmla="*/ 7591 h 9880"/>
                <a:gd name="connsiteX10" fmla="*/ 7891 w 9963"/>
                <a:gd name="connsiteY10" fmla="*/ 7591 h 9880"/>
                <a:gd name="connsiteX11" fmla="*/ 9179 w 9963"/>
                <a:gd name="connsiteY11" fmla="*/ 3285 h 9880"/>
                <a:gd name="connsiteX0" fmla="*/ 9213 w 9213"/>
                <a:gd name="connsiteY0" fmla="*/ 130 h 6805"/>
                <a:gd name="connsiteX1" fmla="*/ 9043 w 9213"/>
                <a:gd name="connsiteY1" fmla="*/ 0 h 6805"/>
                <a:gd name="connsiteX2" fmla="*/ 7811 w 9213"/>
                <a:gd name="connsiteY2" fmla="*/ 4122 h 6805"/>
                <a:gd name="connsiteX3" fmla="*/ 6349 w 9213"/>
                <a:gd name="connsiteY3" fmla="*/ 6317 h 6805"/>
                <a:gd name="connsiteX4" fmla="*/ 147 w 9213"/>
                <a:gd name="connsiteY4" fmla="*/ 6317 h 6805"/>
                <a:gd name="connsiteX5" fmla="*/ 0 w 9213"/>
                <a:gd name="connsiteY5" fmla="*/ 6805 h 6805"/>
                <a:gd name="connsiteX6" fmla="*/ 6349 w 9213"/>
                <a:gd name="connsiteY6" fmla="*/ 6805 h 6805"/>
                <a:gd name="connsiteX7" fmla="*/ 6349 w 9213"/>
                <a:gd name="connsiteY7" fmla="*/ 6805 h 6805"/>
                <a:gd name="connsiteX8" fmla="*/ 7920 w 9213"/>
                <a:gd name="connsiteY8" fmla="*/ 4488 h 6805"/>
                <a:gd name="connsiteX9" fmla="*/ 7920 w 9213"/>
                <a:gd name="connsiteY9" fmla="*/ 4488 h 6805"/>
                <a:gd name="connsiteX10" fmla="*/ 9213 w 9213"/>
                <a:gd name="connsiteY10" fmla="*/ 130 h 6805"/>
                <a:gd name="connsiteX0" fmla="*/ 10000 w 10000"/>
                <a:gd name="connsiteY0" fmla="*/ 4 h 9813"/>
                <a:gd name="connsiteX1" fmla="*/ 9597 w 10000"/>
                <a:gd name="connsiteY1" fmla="*/ 767 h 9813"/>
                <a:gd name="connsiteX2" fmla="*/ 8478 w 10000"/>
                <a:gd name="connsiteY2" fmla="*/ 5870 h 9813"/>
                <a:gd name="connsiteX3" fmla="*/ 6891 w 10000"/>
                <a:gd name="connsiteY3" fmla="*/ 9096 h 9813"/>
                <a:gd name="connsiteX4" fmla="*/ 160 w 10000"/>
                <a:gd name="connsiteY4" fmla="*/ 9096 h 9813"/>
                <a:gd name="connsiteX5" fmla="*/ 0 w 10000"/>
                <a:gd name="connsiteY5" fmla="*/ 9813 h 9813"/>
                <a:gd name="connsiteX6" fmla="*/ 6891 w 10000"/>
                <a:gd name="connsiteY6" fmla="*/ 9813 h 9813"/>
                <a:gd name="connsiteX7" fmla="*/ 6891 w 10000"/>
                <a:gd name="connsiteY7" fmla="*/ 9813 h 9813"/>
                <a:gd name="connsiteX8" fmla="*/ 8597 w 10000"/>
                <a:gd name="connsiteY8" fmla="*/ 6408 h 9813"/>
                <a:gd name="connsiteX9" fmla="*/ 8597 w 10000"/>
                <a:gd name="connsiteY9" fmla="*/ 6408 h 9813"/>
                <a:gd name="connsiteX10" fmla="*/ 10000 w 10000"/>
                <a:gd name="connsiteY10" fmla="*/ 4 h 9813"/>
                <a:gd name="connsiteX0" fmla="*/ 9854 w 9854"/>
                <a:gd name="connsiteY0" fmla="*/ 2528 h 9218"/>
                <a:gd name="connsiteX1" fmla="*/ 9597 w 9854"/>
                <a:gd name="connsiteY1" fmla="*/ 0 h 9218"/>
                <a:gd name="connsiteX2" fmla="*/ 8478 w 9854"/>
                <a:gd name="connsiteY2" fmla="*/ 5200 h 9218"/>
                <a:gd name="connsiteX3" fmla="*/ 6891 w 9854"/>
                <a:gd name="connsiteY3" fmla="*/ 8487 h 9218"/>
                <a:gd name="connsiteX4" fmla="*/ 160 w 9854"/>
                <a:gd name="connsiteY4" fmla="*/ 8487 h 9218"/>
                <a:gd name="connsiteX5" fmla="*/ 0 w 9854"/>
                <a:gd name="connsiteY5" fmla="*/ 9218 h 9218"/>
                <a:gd name="connsiteX6" fmla="*/ 6891 w 9854"/>
                <a:gd name="connsiteY6" fmla="*/ 9218 h 9218"/>
                <a:gd name="connsiteX7" fmla="*/ 6891 w 9854"/>
                <a:gd name="connsiteY7" fmla="*/ 9218 h 9218"/>
                <a:gd name="connsiteX8" fmla="*/ 8597 w 9854"/>
                <a:gd name="connsiteY8" fmla="*/ 5748 h 9218"/>
                <a:gd name="connsiteX9" fmla="*/ 8597 w 9854"/>
                <a:gd name="connsiteY9" fmla="*/ 5748 h 9218"/>
                <a:gd name="connsiteX10" fmla="*/ 9854 w 9854"/>
                <a:gd name="connsiteY10" fmla="*/ 2528 h 9218"/>
                <a:gd name="connsiteX0" fmla="*/ 9889 w 9889"/>
                <a:gd name="connsiteY0" fmla="*/ 105 h 10000"/>
                <a:gd name="connsiteX1" fmla="*/ 9739 w 9889"/>
                <a:gd name="connsiteY1" fmla="*/ 0 h 10000"/>
                <a:gd name="connsiteX2" fmla="*/ 8604 w 9889"/>
                <a:gd name="connsiteY2" fmla="*/ 5641 h 10000"/>
                <a:gd name="connsiteX3" fmla="*/ 6993 w 9889"/>
                <a:gd name="connsiteY3" fmla="*/ 9207 h 10000"/>
                <a:gd name="connsiteX4" fmla="*/ 162 w 9889"/>
                <a:gd name="connsiteY4" fmla="*/ 9207 h 10000"/>
                <a:gd name="connsiteX5" fmla="*/ 0 w 9889"/>
                <a:gd name="connsiteY5" fmla="*/ 10000 h 10000"/>
                <a:gd name="connsiteX6" fmla="*/ 6993 w 9889"/>
                <a:gd name="connsiteY6" fmla="*/ 10000 h 10000"/>
                <a:gd name="connsiteX7" fmla="*/ 6993 w 9889"/>
                <a:gd name="connsiteY7" fmla="*/ 10000 h 10000"/>
                <a:gd name="connsiteX8" fmla="*/ 8724 w 9889"/>
                <a:gd name="connsiteY8" fmla="*/ 6236 h 10000"/>
                <a:gd name="connsiteX9" fmla="*/ 8724 w 9889"/>
                <a:gd name="connsiteY9" fmla="*/ 6236 h 10000"/>
                <a:gd name="connsiteX10" fmla="*/ 9889 w 9889"/>
                <a:gd name="connsiteY10" fmla="*/ 105 h 10000"/>
                <a:gd name="connsiteX0" fmla="*/ 10000 w 10000"/>
                <a:gd name="connsiteY0" fmla="*/ 105 h 10000"/>
                <a:gd name="connsiteX1" fmla="*/ 9848 w 10000"/>
                <a:gd name="connsiteY1" fmla="*/ 0 h 10000"/>
                <a:gd name="connsiteX2" fmla="*/ 8701 w 10000"/>
                <a:gd name="connsiteY2" fmla="*/ 5641 h 10000"/>
                <a:gd name="connsiteX3" fmla="*/ 7071 w 10000"/>
                <a:gd name="connsiteY3" fmla="*/ 9207 h 10000"/>
                <a:gd name="connsiteX4" fmla="*/ 164 w 10000"/>
                <a:gd name="connsiteY4" fmla="*/ 9207 h 10000"/>
                <a:gd name="connsiteX5" fmla="*/ 0 w 10000"/>
                <a:gd name="connsiteY5" fmla="*/ 10000 h 10000"/>
                <a:gd name="connsiteX6" fmla="*/ 7071 w 10000"/>
                <a:gd name="connsiteY6" fmla="*/ 10000 h 10000"/>
                <a:gd name="connsiteX7" fmla="*/ 7071 w 10000"/>
                <a:gd name="connsiteY7" fmla="*/ 10000 h 10000"/>
                <a:gd name="connsiteX8" fmla="*/ 8822 w 10000"/>
                <a:gd name="connsiteY8" fmla="*/ 6236 h 10000"/>
                <a:gd name="connsiteX9" fmla="*/ 8822 w 10000"/>
                <a:gd name="connsiteY9" fmla="*/ 6236 h 10000"/>
                <a:gd name="connsiteX10" fmla="*/ 10000 w 10000"/>
                <a:gd name="connsiteY10" fmla="*/ 105 h 10000"/>
                <a:gd name="connsiteX0" fmla="*/ 10000 w 10000"/>
                <a:gd name="connsiteY0" fmla="*/ 105 h 10000"/>
                <a:gd name="connsiteX1" fmla="*/ 9848 w 10000"/>
                <a:gd name="connsiteY1" fmla="*/ 0 h 10000"/>
                <a:gd name="connsiteX2" fmla="*/ 8701 w 10000"/>
                <a:gd name="connsiteY2" fmla="*/ 5641 h 10000"/>
                <a:gd name="connsiteX3" fmla="*/ 7071 w 10000"/>
                <a:gd name="connsiteY3" fmla="*/ 9207 h 10000"/>
                <a:gd name="connsiteX4" fmla="*/ 164 w 10000"/>
                <a:gd name="connsiteY4" fmla="*/ 9207 h 10000"/>
                <a:gd name="connsiteX5" fmla="*/ 0 w 10000"/>
                <a:gd name="connsiteY5" fmla="*/ 10000 h 10000"/>
                <a:gd name="connsiteX6" fmla="*/ 7071 w 10000"/>
                <a:gd name="connsiteY6" fmla="*/ 10000 h 10000"/>
                <a:gd name="connsiteX7" fmla="*/ 7071 w 10000"/>
                <a:gd name="connsiteY7" fmla="*/ 10000 h 10000"/>
                <a:gd name="connsiteX8" fmla="*/ 8822 w 10000"/>
                <a:gd name="connsiteY8" fmla="*/ 6236 h 10000"/>
                <a:gd name="connsiteX9" fmla="*/ 8822 w 10000"/>
                <a:gd name="connsiteY9" fmla="*/ 6236 h 10000"/>
                <a:gd name="connsiteX10" fmla="*/ 10000 w 10000"/>
                <a:gd name="connsiteY10" fmla="*/ 10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00">
                  <a:moveTo>
                    <a:pt x="10000" y="105"/>
                  </a:moveTo>
                  <a:cubicBezTo>
                    <a:pt x="9936" y="36"/>
                    <a:pt x="9912" y="69"/>
                    <a:pt x="9848" y="0"/>
                  </a:cubicBezTo>
                  <a:cubicBezTo>
                    <a:pt x="9466" y="1880"/>
                    <a:pt x="9144" y="3473"/>
                    <a:pt x="8701" y="5641"/>
                  </a:cubicBezTo>
                  <a:cubicBezTo>
                    <a:pt x="8380" y="7211"/>
                    <a:pt x="7683" y="9011"/>
                    <a:pt x="7071" y="9207"/>
                  </a:cubicBezTo>
                  <a:lnTo>
                    <a:pt x="164" y="9207"/>
                  </a:lnTo>
                  <a:cubicBezTo>
                    <a:pt x="108" y="9472"/>
                    <a:pt x="54" y="9734"/>
                    <a:pt x="0" y="10000"/>
                  </a:cubicBezTo>
                  <a:lnTo>
                    <a:pt x="7071" y="10000"/>
                  </a:lnTo>
                  <a:lnTo>
                    <a:pt x="7071" y="10000"/>
                  </a:lnTo>
                  <a:cubicBezTo>
                    <a:pt x="7764" y="9804"/>
                    <a:pt x="8375" y="7993"/>
                    <a:pt x="8822" y="6236"/>
                  </a:cubicBezTo>
                  <a:lnTo>
                    <a:pt x="8822" y="6236"/>
                  </a:lnTo>
                  <a:lnTo>
                    <a:pt x="10000" y="105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sp>
          <p:nvSpPr>
            <p:cNvPr id="199" name="Freeform 2829">
              <a:extLst>
                <a:ext uri="{FF2B5EF4-FFF2-40B4-BE49-F238E27FC236}">
                  <a16:creationId xmlns:a16="http://schemas.microsoft.com/office/drawing/2014/main" id="{7EF039DA-D512-40BC-AB95-6BE37A9F05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93166" y="4102042"/>
              <a:ext cx="635676" cy="118512"/>
            </a:xfrm>
            <a:custGeom>
              <a:avLst/>
              <a:gdLst>
                <a:gd name="connsiteX0" fmla="*/ 7884 w 9884"/>
                <a:gd name="connsiteY0" fmla="*/ 0 h 10000"/>
                <a:gd name="connsiteX1" fmla="*/ 7826 w 9884"/>
                <a:gd name="connsiteY1" fmla="*/ 120 h 10000"/>
                <a:gd name="connsiteX2" fmla="*/ 6116 w 9884"/>
                <a:gd name="connsiteY2" fmla="*/ 7349 h 10000"/>
                <a:gd name="connsiteX3" fmla="*/ 4957 w 9884"/>
                <a:gd name="connsiteY3" fmla="*/ 9518 h 10000"/>
                <a:gd name="connsiteX4" fmla="*/ 116 w 9884"/>
                <a:gd name="connsiteY4" fmla="*/ 9518 h 10000"/>
                <a:gd name="connsiteX5" fmla="*/ 0 w 9884"/>
                <a:gd name="connsiteY5" fmla="*/ 10000 h 10000"/>
                <a:gd name="connsiteX6" fmla="*/ 4957 w 9884"/>
                <a:gd name="connsiteY6" fmla="*/ 10000 h 10000"/>
                <a:gd name="connsiteX7" fmla="*/ 4957 w 9884"/>
                <a:gd name="connsiteY7" fmla="*/ 10000 h 10000"/>
                <a:gd name="connsiteX8" fmla="*/ 6203 w 9884"/>
                <a:gd name="connsiteY8" fmla="*/ 7711 h 10000"/>
                <a:gd name="connsiteX9" fmla="*/ 6203 w 9884"/>
                <a:gd name="connsiteY9" fmla="*/ 7711 h 10000"/>
                <a:gd name="connsiteX10" fmla="*/ 7913 w 9884"/>
                <a:gd name="connsiteY10" fmla="*/ 482 h 10000"/>
                <a:gd name="connsiteX11" fmla="*/ 9884 w 9884"/>
                <a:gd name="connsiteY11" fmla="*/ 482 h 10000"/>
                <a:gd name="connsiteX12" fmla="*/ 7884 w 9884"/>
                <a:gd name="connsiteY12" fmla="*/ 0 h 10000"/>
                <a:gd name="connsiteX0" fmla="*/ 7977 w 8006"/>
                <a:gd name="connsiteY0" fmla="*/ 0 h 10000"/>
                <a:gd name="connsiteX1" fmla="*/ 7918 w 8006"/>
                <a:gd name="connsiteY1" fmla="*/ 120 h 10000"/>
                <a:gd name="connsiteX2" fmla="*/ 6188 w 8006"/>
                <a:gd name="connsiteY2" fmla="*/ 7349 h 10000"/>
                <a:gd name="connsiteX3" fmla="*/ 5015 w 8006"/>
                <a:gd name="connsiteY3" fmla="*/ 9518 h 10000"/>
                <a:gd name="connsiteX4" fmla="*/ 117 w 8006"/>
                <a:gd name="connsiteY4" fmla="*/ 9518 h 10000"/>
                <a:gd name="connsiteX5" fmla="*/ 0 w 8006"/>
                <a:gd name="connsiteY5" fmla="*/ 10000 h 10000"/>
                <a:gd name="connsiteX6" fmla="*/ 5015 w 8006"/>
                <a:gd name="connsiteY6" fmla="*/ 10000 h 10000"/>
                <a:gd name="connsiteX7" fmla="*/ 5015 w 8006"/>
                <a:gd name="connsiteY7" fmla="*/ 10000 h 10000"/>
                <a:gd name="connsiteX8" fmla="*/ 6276 w 8006"/>
                <a:gd name="connsiteY8" fmla="*/ 7711 h 10000"/>
                <a:gd name="connsiteX9" fmla="*/ 6276 w 8006"/>
                <a:gd name="connsiteY9" fmla="*/ 7711 h 10000"/>
                <a:gd name="connsiteX10" fmla="*/ 8006 w 8006"/>
                <a:gd name="connsiteY10" fmla="*/ 482 h 10000"/>
                <a:gd name="connsiteX11" fmla="*/ 7977 w 8006"/>
                <a:gd name="connsiteY11" fmla="*/ 0 h 10000"/>
                <a:gd name="connsiteX0" fmla="*/ 9964 w 10000"/>
                <a:gd name="connsiteY0" fmla="*/ 0 h 10000"/>
                <a:gd name="connsiteX1" fmla="*/ 9890 w 10000"/>
                <a:gd name="connsiteY1" fmla="*/ 120 h 10000"/>
                <a:gd name="connsiteX2" fmla="*/ 8815 w 10000"/>
                <a:gd name="connsiteY2" fmla="*/ 3763 h 10000"/>
                <a:gd name="connsiteX3" fmla="*/ 7729 w 10000"/>
                <a:gd name="connsiteY3" fmla="*/ 7349 h 10000"/>
                <a:gd name="connsiteX4" fmla="*/ 6264 w 10000"/>
                <a:gd name="connsiteY4" fmla="*/ 9518 h 10000"/>
                <a:gd name="connsiteX5" fmla="*/ 146 w 10000"/>
                <a:gd name="connsiteY5" fmla="*/ 9518 h 10000"/>
                <a:gd name="connsiteX6" fmla="*/ 0 w 10000"/>
                <a:gd name="connsiteY6" fmla="*/ 10000 h 10000"/>
                <a:gd name="connsiteX7" fmla="*/ 6264 w 10000"/>
                <a:gd name="connsiteY7" fmla="*/ 10000 h 10000"/>
                <a:gd name="connsiteX8" fmla="*/ 6264 w 10000"/>
                <a:gd name="connsiteY8" fmla="*/ 10000 h 10000"/>
                <a:gd name="connsiteX9" fmla="*/ 7839 w 10000"/>
                <a:gd name="connsiteY9" fmla="*/ 7711 h 10000"/>
                <a:gd name="connsiteX10" fmla="*/ 7839 w 10000"/>
                <a:gd name="connsiteY10" fmla="*/ 7711 h 10000"/>
                <a:gd name="connsiteX11" fmla="*/ 10000 w 10000"/>
                <a:gd name="connsiteY11" fmla="*/ 482 h 10000"/>
                <a:gd name="connsiteX12" fmla="*/ 9964 w 10000"/>
                <a:gd name="connsiteY12" fmla="*/ 0 h 10000"/>
                <a:gd name="connsiteX0" fmla="*/ 9964 w 10000"/>
                <a:gd name="connsiteY0" fmla="*/ 0 h 10000"/>
                <a:gd name="connsiteX1" fmla="*/ 9890 w 10000"/>
                <a:gd name="connsiteY1" fmla="*/ 120 h 10000"/>
                <a:gd name="connsiteX2" fmla="*/ 8815 w 10000"/>
                <a:gd name="connsiteY2" fmla="*/ 3763 h 10000"/>
                <a:gd name="connsiteX3" fmla="*/ 7729 w 10000"/>
                <a:gd name="connsiteY3" fmla="*/ 7349 h 10000"/>
                <a:gd name="connsiteX4" fmla="*/ 6264 w 10000"/>
                <a:gd name="connsiteY4" fmla="*/ 9518 h 10000"/>
                <a:gd name="connsiteX5" fmla="*/ 146 w 10000"/>
                <a:gd name="connsiteY5" fmla="*/ 9518 h 10000"/>
                <a:gd name="connsiteX6" fmla="*/ 0 w 10000"/>
                <a:gd name="connsiteY6" fmla="*/ 10000 h 10000"/>
                <a:gd name="connsiteX7" fmla="*/ 6264 w 10000"/>
                <a:gd name="connsiteY7" fmla="*/ 10000 h 10000"/>
                <a:gd name="connsiteX8" fmla="*/ 6264 w 10000"/>
                <a:gd name="connsiteY8" fmla="*/ 10000 h 10000"/>
                <a:gd name="connsiteX9" fmla="*/ 7839 w 10000"/>
                <a:gd name="connsiteY9" fmla="*/ 7711 h 10000"/>
                <a:gd name="connsiteX10" fmla="*/ 7839 w 10000"/>
                <a:gd name="connsiteY10" fmla="*/ 7711 h 10000"/>
                <a:gd name="connsiteX11" fmla="*/ 9053 w 10000"/>
                <a:gd name="connsiteY11" fmla="*/ 3634 h 10000"/>
                <a:gd name="connsiteX12" fmla="*/ 10000 w 10000"/>
                <a:gd name="connsiteY12" fmla="*/ 482 h 10000"/>
                <a:gd name="connsiteX13" fmla="*/ 9964 w 10000"/>
                <a:gd name="connsiteY13" fmla="*/ 0 h 10000"/>
                <a:gd name="connsiteX0" fmla="*/ 9964 w 9964"/>
                <a:gd name="connsiteY0" fmla="*/ 0 h 10000"/>
                <a:gd name="connsiteX1" fmla="*/ 9890 w 9964"/>
                <a:gd name="connsiteY1" fmla="*/ 120 h 10000"/>
                <a:gd name="connsiteX2" fmla="*/ 8815 w 9964"/>
                <a:gd name="connsiteY2" fmla="*/ 3763 h 10000"/>
                <a:gd name="connsiteX3" fmla="*/ 7729 w 9964"/>
                <a:gd name="connsiteY3" fmla="*/ 7349 h 10000"/>
                <a:gd name="connsiteX4" fmla="*/ 6264 w 9964"/>
                <a:gd name="connsiteY4" fmla="*/ 9518 h 10000"/>
                <a:gd name="connsiteX5" fmla="*/ 146 w 9964"/>
                <a:gd name="connsiteY5" fmla="*/ 9518 h 10000"/>
                <a:gd name="connsiteX6" fmla="*/ 0 w 9964"/>
                <a:gd name="connsiteY6" fmla="*/ 10000 h 10000"/>
                <a:gd name="connsiteX7" fmla="*/ 6264 w 9964"/>
                <a:gd name="connsiteY7" fmla="*/ 10000 h 10000"/>
                <a:gd name="connsiteX8" fmla="*/ 6264 w 9964"/>
                <a:gd name="connsiteY8" fmla="*/ 10000 h 10000"/>
                <a:gd name="connsiteX9" fmla="*/ 7839 w 9964"/>
                <a:gd name="connsiteY9" fmla="*/ 7711 h 10000"/>
                <a:gd name="connsiteX10" fmla="*/ 7839 w 9964"/>
                <a:gd name="connsiteY10" fmla="*/ 7711 h 10000"/>
                <a:gd name="connsiteX11" fmla="*/ 9053 w 9964"/>
                <a:gd name="connsiteY11" fmla="*/ 3634 h 10000"/>
                <a:gd name="connsiteX12" fmla="*/ 9964 w 9964"/>
                <a:gd name="connsiteY12" fmla="*/ 0 h 10000"/>
                <a:gd name="connsiteX0" fmla="*/ 9086 w 9926"/>
                <a:gd name="connsiteY0" fmla="*/ 3514 h 9880"/>
                <a:gd name="connsiteX1" fmla="*/ 9926 w 9926"/>
                <a:gd name="connsiteY1" fmla="*/ 0 h 9880"/>
                <a:gd name="connsiteX2" fmla="*/ 8847 w 9926"/>
                <a:gd name="connsiteY2" fmla="*/ 3643 h 9880"/>
                <a:gd name="connsiteX3" fmla="*/ 7757 w 9926"/>
                <a:gd name="connsiteY3" fmla="*/ 7229 h 9880"/>
                <a:gd name="connsiteX4" fmla="*/ 6287 w 9926"/>
                <a:gd name="connsiteY4" fmla="*/ 9398 h 9880"/>
                <a:gd name="connsiteX5" fmla="*/ 147 w 9926"/>
                <a:gd name="connsiteY5" fmla="*/ 9398 h 9880"/>
                <a:gd name="connsiteX6" fmla="*/ 0 w 9926"/>
                <a:gd name="connsiteY6" fmla="*/ 9880 h 9880"/>
                <a:gd name="connsiteX7" fmla="*/ 6287 w 9926"/>
                <a:gd name="connsiteY7" fmla="*/ 9880 h 9880"/>
                <a:gd name="connsiteX8" fmla="*/ 6287 w 9926"/>
                <a:gd name="connsiteY8" fmla="*/ 9880 h 9880"/>
                <a:gd name="connsiteX9" fmla="*/ 7867 w 9926"/>
                <a:gd name="connsiteY9" fmla="*/ 7591 h 9880"/>
                <a:gd name="connsiteX10" fmla="*/ 7867 w 9926"/>
                <a:gd name="connsiteY10" fmla="*/ 7591 h 9880"/>
                <a:gd name="connsiteX11" fmla="*/ 9086 w 9926"/>
                <a:gd name="connsiteY11" fmla="*/ 3514 h 9880"/>
                <a:gd name="connsiteX0" fmla="*/ 9154 w 9154"/>
                <a:gd name="connsiteY0" fmla="*/ 0 h 6443"/>
                <a:gd name="connsiteX1" fmla="*/ 8913 w 9154"/>
                <a:gd name="connsiteY1" fmla="*/ 130 h 6443"/>
                <a:gd name="connsiteX2" fmla="*/ 7815 w 9154"/>
                <a:gd name="connsiteY2" fmla="*/ 3760 h 6443"/>
                <a:gd name="connsiteX3" fmla="*/ 6334 w 9154"/>
                <a:gd name="connsiteY3" fmla="*/ 5955 h 6443"/>
                <a:gd name="connsiteX4" fmla="*/ 148 w 9154"/>
                <a:gd name="connsiteY4" fmla="*/ 5955 h 6443"/>
                <a:gd name="connsiteX5" fmla="*/ 0 w 9154"/>
                <a:gd name="connsiteY5" fmla="*/ 6443 h 6443"/>
                <a:gd name="connsiteX6" fmla="*/ 6334 w 9154"/>
                <a:gd name="connsiteY6" fmla="*/ 6443 h 6443"/>
                <a:gd name="connsiteX7" fmla="*/ 6334 w 9154"/>
                <a:gd name="connsiteY7" fmla="*/ 6443 h 6443"/>
                <a:gd name="connsiteX8" fmla="*/ 7926 w 9154"/>
                <a:gd name="connsiteY8" fmla="*/ 4126 h 6443"/>
                <a:gd name="connsiteX9" fmla="*/ 7926 w 9154"/>
                <a:gd name="connsiteY9" fmla="*/ 4126 h 6443"/>
                <a:gd name="connsiteX10" fmla="*/ 9154 w 9154"/>
                <a:gd name="connsiteY10" fmla="*/ 0 h 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54" h="6443">
                  <a:moveTo>
                    <a:pt x="9154" y="0"/>
                  </a:moveTo>
                  <a:lnTo>
                    <a:pt x="8913" y="130"/>
                  </a:lnTo>
                  <a:lnTo>
                    <a:pt x="7815" y="3760"/>
                  </a:lnTo>
                  <a:cubicBezTo>
                    <a:pt x="7407" y="4979"/>
                    <a:pt x="6888" y="5834"/>
                    <a:pt x="6334" y="5955"/>
                  </a:cubicBezTo>
                  <a:lnTo>
                    <a:pt x="148" y="5955"/>
                  </a:lnTo>
                  <a:cubicBezTo>
                    <a:pt x="98" y="6118"/>
                    <a:pt x="49" y="6280"/>
                    <a:pt x="0" y="6443"/>
                  </a:cubicBezTo>
                  <a:lnTo>
                    <a:pt x="6334" y="6443"/>
                  </a:lnTo>
                  <a:lnTo>
                    <a:pt x="6334" y="6443"/>
                  </a:lnTo>
                  <a:cubicBezTo>
                    <a:pt x="6926" y="6322"/>
                    <a:pt x="7481" y="5467"/>
                    <a:pt x="7926" y="4126"/>
                  </a:cubicBezTo>
                  <a:lnTo>
                    <a:pt x="7926" y="4126"/>
                  </a:lnTo>
                  <a:lnTo>
                    <a:pt x="9154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8980" tIns="24490" rIns="48980" bIns="24490" numCol="1" anchor="t" anchorCtr="0" compatLnSpc="1">
              <a:prstTxWarp prst="textNoShape">
                <a:avLst/>
              </a:prstTxWarp>
            </a:bodyPr>
            <a:lstStyle/>
            <a:p>
              <a:endParaRPr lang="en-US" sz="600" dirty="0"/>
            </a:p>
          </p:txBody>
        </p:sp>
        <p:pic>
          <p:nvPicPr>
            <p:cNvPr id="200" name="Picture 37">
              <a:extLst>
                <a:ext uri="{FF2B5EF4-FFF2-40B4-BE49-F238E27FC236}">
                  <a16:creationId xmlns:a16="http://schemas.microsoft.com/office/drawing/2014/main" id="{EC7019DB-2CBE-408D-975E-BFF4F5503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8811" y="3705398"/>
              <a:ext cx="87866" cy="61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" name="Rectangle 16">
              <a:extLst>
                <a:ext uri="{FF2B5EF4-FFF2-40B4-BE49-F238E27FC236}">
                  <a16:creationId xmlns:a16="http://schemas.microsoft.com/office/drawing/2014/main" id="{9997E7C7-EBE2-4F8D-A96B-8EB65A720453}"/>
                </a:ext>
              </a:extLst>
            </p:cNvPr>
            <p:cNvSpPr/>
            <p:nvPr/>
          </p:nvSpPr>
          <p:spPr bwMode="auto">
            <a:xfrm>
              <a:off x="7303757" y="3694544"/>
              <a:ext cx="89675" cy="41803"/>
            </a:xfrm>
            <a:custGeom>
              <a:avLst/>
              <a:gdLst>
                <a:gd name="connsiteX0" fmla="*/ 0 w 332932"/>
                <a:gd name="connsiteY0" fmla="*/ 0 h 332932"/>
                <a:gd name="connsiteX1" fmla="*/ 332932 w 332932"/>
                <a:gd name="connsiteY1" fmla="*/ 0 h 332932"/>
                <a:gd name="connsiteX2" fmla="*/ 332932 w 332932"/>
                <a:gd name="connsiteY2" fmla="*/ 332932 h 332932"/>
                <a:gd name="connsiteX3" fmla="*/ 0 w 332932"/>
                <a:gd name="connsiteY3" fmla="*/ 332932 h 332932"/>
                <a:gd name="connsiteX4" fmla="*/ 0 w 332932"/>
                <a:gd name="connsiteY4" fmla="*/ 0 h 332932"/>
                <a:gd name="connsiteX0" fmla="*/ 332932 w 424372"/>
                <a:gd name="connsiteY0" fmla="*/ 332932 h 424372"/>
                <a:gd name="connsiteX1" fmla="*/ 0 w 424372"/>
                <a:gd name="connsiteY1" fmla="*/ 332932 h 424372"/>
                <a:gd name="connsiteX2" fmla="*/ 0 w 424372"/>
                <a:gd name="connsiteY2" fmla="*/ 0 h 424372"/>
                <a:gd name="connsiteX3" fmla="*/ 332932 w 424372"/>
                <a:gd name="connsiteY3" fmla="*/ 0 h 424372"/>
                <a:gd name="connsiteX4" fmla="*/ 424372 w 424372"/>
                <a:gd name="connsiteY4" fmla="*/ 424372 h 424372"/>
                <a:gd name="connsiteX0" fmla="*/ 332932 w 506922"/>
                <a:gd name="connsiteY0" fmla="*/ 332932 h 332932"/>
                <a:gd name="connsiteX1" fmla="*/ 0 w 506922"/>
                <a:gd name="connsiteY1" fmla="*/ 332932 h 332932"/>
                <a:gd name="connsiteX2" fmla="*/ 0 w 506922"/>
                <a:gd name="connsiteY2" fmla="*/ 0 h 332932"/>
                <a:gd name="connsiteX3" fmla="*/ 332932 w 506922"/>
                <a:gd name="connsiteY3" fmla="*/ 0 h 332932"/>
                <a:gd name="connsiteX4" fmla="*/ 506922 w 506922"/>
                <a:gd name="connsiteY4" fmla="*/ 214822 h 332932"/>
                <a:gd name="connsiteX0" fmla="*/ 332932 w 332932"/>
                <a:gd name="connsiteY0" fmla="*/ 332932 h 332932"/>
                <a:gd name="connsiteX1" fmla="*/ 0 w 332932"/>
                <a:gd name="connsiteY1" fmla="*/ 332932 h 332932"/>
                <a:gd name="connsiteX2" fmla="*/ 0 w 332932"/>
                <a:gd name="connsiteY2" fmla="*/ 0 h 332932"/>
                <a:gd name="connsiteX3" fmla="*/ 332932 w 332932"/>
                <a:gd name="connsiteY3" fmla="*/ 0 h 332932"/>
                <a:gd name="connsiteX0" fmla="*/ 0 w 332932"/>
                <a:gd name="connsiteY0" fmla="*/ 332932 h 332932"/>
                <a:gd name="connsiteX1" fmla="*/ 0 w 332932"/>
                <a:gd name="connsiteY1" fmla="*/ 0 h 332932"/>
                <a:gd name="connsiteX2" fmla="*/ 332932 w 332932"/>
                <a:gd name="connsiteY2" fmla="*/ 0 h 33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932" h="332932">
                  <a:moveTo>
                    <a:pt x="0" y="332932"/>
                  </a:moveTo>
                  <a:lnTo>
                    <a:pt x="0" y="0"/>
                  </a:lnTo>
                  <a:lnTo>
                    <a:pt x="332932" y="0"/>
                  </a:lnTo>
                </a:path>
              </a:pathLst>
            </a:custGeom>
            <a:noFill/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8980" tIns="24490" rIns="48980" bIns="24490" anchor="ctr"/>
            <a:lstStyle/>
            <a:p>
              <a:pPr algn="ctr">
                <a:defRPr/>
              </a:pPr>
              <a:endParaRPr lang="es-AR" sz="600">
                <a:solidFill>
                  <a:schemeClr val="tx1"/>
                </a:solidFill>
              </a:endParaRPr>
            </a:p>
          </p:txBody>
        </p:sp>
        <p:sp>
          <p:nvSpPr>
            <p:cNvPr id="202" name="Freeform 118">
              <a:extLst>
                <a:ext uri="{FF2B5EF4-FFF2-40B4-BE49-F238E27FC236}">
                  <a16:creationId xmlns:a16="http://schemas.microsoft.com/office/drawing/2014/main" id="{7778A69E-686C-488A-9485-A37803AD8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4942" y="3703858"/>
              <a:ext cx="34289" cy="358556"/>
            </a:xfrm>
            <a:custGeom>
              <a:avLst/>
              <a:gdLst>
                <a:gd name="T0" fmla="*/ 0 w 66"/>
                <a:gd name="T1" fmla="*/ 2147483647 h 1661"/>
                <a:gd name="T2" fmla="*/ 0 w 66"/>
                <a:gd name="T3" fmla="*/ 2147483647 h 1661"/>
                <a:gd name="T4" fmla="*/ 0 w 66"/>
                <a:gd name="T5" fmla="*/ 2147483647 h 1661"/>
                <a:gd name="T6" fmla="*/ 2147483647 w 66"/>
                <a:gd name="T7" fmla="*/ 2147483647 h 1661"/>
                <a:gd name="T8" fmla="*/ 2147483647 w 66"/>
                <a:gd name="T9" fmla="*/ 2147483647 h 1661"/>
                <a:gd name="T10" fmla="*/ 2147483647 w 66"/>
                <a:gd name="T11" fmla="*/ 2147483647 h 1661"/>
                <a:gd name="T12" fmla="*/ 2147483647 w 66"/>
                <a:gd name="T13" fmla="*/ 0 h 1661"/>
                <a:gd name="T14" fmla="*/ 0 w 66"/>
                <a:gd name="T15" fmla="*/ 2147483647 h 16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1661"/>
                <a:gd name="T26" fmla="*/ 66 w 66"/>
                <a:gd name="T27" fmla="*/ 1661 h 16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1661">
                  <a:moveTo>
                    <a:pt x="0" y="64"/>
                  </a:moveTo>
                  <a:lnTo>
                    <a:pt x="0" y="1597"/>
                  </a:lnTo>
                  <a:lnTo>
                    <a:pt x="0" y="1661"/>
                  </a:lnTo>
                  <a:lnTo>
                    <a:pt x="64" y="1597"/>
                  </a:lnTo>
                  <a:lnTo>
                    <a:pt x="66" y="1597"/>
                  </a:lnTo>
                  <a:lnTo>
                    <a:pt x="66" y="1595"/>
                  </a:lnTo>
                  <a:lnTo>
                    <a:pt x="66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03" name="Rectangle 120">
              <a:extLst>
                <a:ext uri="{FF2B5EF4-FFF2-40B4-BE49-F238E27FC236}">
                  <a16:creationId xmlns:a16="http://schemas.microsoft.com/office/drawing/2014/main" id="{3974F478-5350-4DF8-A0BA-A4B304602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2651" y="3714677"/>
              <a:ext cx="40270" cy="348251"/>
            </a:xfrm>
            <a:prstGeom prst="rect">
              <a:avLst/>
            </a:prstGeom>
            <a:solidFill>
              <a:srgbClr val="FFC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204" name="Freeform 128">
              <a:extLst>
                <a:ext uri="{FF2B5EF4-FFF2-40B4-BE49-F238E27FC236}">
                  <a16:creationId xmlns:a16="http://schemas.microsoft.com/office/drawing/2014/main" id="{8E131D1A-5EDE-43E1-B405-83A8D45FD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580" y="3512913"/>
              <a:ext cx="228021" cy="201220"/>
            </a:xfrm>
            <a:custGeom>
              <a:avLst/>
              <a:gdLst>
                <a:gd name="T0" fmla="*/ 2147483647 w 1464"/>
                <a:gd name="T1" fmla="*/ 0 h 1310"/>
                <a:gd name="T2" fmla="*/ 0 w 1464"/>
                <a:gd name="T3" fmla="*/ 2147483647 h 1310"/>
                <a:gd name="T4" fmla="*/ 2147483647 w 1464"/>
                <a:gd name="T5" fmla="*/ 2147483647 h 1310"/>
                <a:gd name="T6" fmla="*/ 2147483647 w 1464"/>
                <a:gd name="T7" fmla="*/ 2147483647 h 1310"/>
                <a:gd name="T8" fmla="*/ 2147483647 w 1464"/>
                <a:gd name="T9" fmla="*/ 0 h 1310"/>
                <a:gd name="T10" fmla="*/ 2147483647 w 1464"/>
                <a:gd name="T11" fmla="*/ 0 h 13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64"/>
                <a:gd name="T19" fmla="*/ 0 h 1310"/>
                <a:gd name="T20" fmla="*/ 1464 w 1464"/>
                <a:gd name="T21" fmla="*/ 1310 h 13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4" h="1310">
                  <a:moveTo>
                    <a:pt x="1308" y="0"/>
                  </a:moveTo>
                  <a:lnTo>
                    <a:pt x="0" y="1308"/>
                  </a:lnTo>
                  <a:lnTo>
                    <a:pt x="64" y="1308"/>
                  </a:lnTo>
                  <a:lnTo>
                    <a:pt x="154" y="1310"/>
                  </a:lnTo>
                  <a:lnTo>
                    <a:pt x="1464" y="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EF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pic>
          <p:nvPicPr>
            <p:cNvPr id="205" name="Picture 10">
              <a:extLst>
                <a:ext uri="{FF2B5EF4-FFF2-40B4-BE49-F238E27FC236}">
                  <a16:creationId xmlns:a16="http://schemas.microsoft.com/office/drawing/2014/main" id="{215D33F2-A534-4D0B-B6BA-51547F4E5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24235" y="3617207"/>
              <a:ext cx="115970" cy="5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" name="Rectangle 16">
              <a:extLst>
                <a:ext uri="{FF2B5EF4-FFF2-40B4-BE49-F238E27FC236}">
                  <a16:creationId xmlns:a16="http://schemas.microsoft.com/office/drawing/2014/main" id="{AC7B57D4-A34B-4A9F-A9CA-4B9A35297715}"/>
                </a:ext>
              </a:extLst>
            </p:cNvPr>
            <p:cNvSpPr/>
            <p:nvPr/>
          </p:nvSpPr>
          <p:spPr bwMode="auto">
            <a:xfrm flipH="1">
              <a:off x="7526259" y="3582147"/>
              <a:ext cx="50569" cy="42477"/>
            </a:xfrm>
            <a:custGeom>
              <a:avLst/>
              <a:gdLst>
                <a:gd name="connsiteX0" fmla="*/ 0 w 332932"/>
                <a:gd name="connsiteY0" fmla="*/ 0 h 332932"/>
                <a:gd name="connsiteX1" fmla="*/ 332932 w 332932"/>
                <a:gd name="connsiteY1" fmla="*/ 0 h 332932"/>
                <a:gd name="connsiteX2" fmla="*/ 332932 w 332932"/>
                <a:gd name="connsiteY2" fmla="*/ 332932 h 332932"/>
                <a:gd name="connsiteX3" fmla="*/ 0 w 332932"/>
                <a:gd name="connsiteY3" fmla="*/ 332932 h 332932"/>
                <a:gd name="connsiteX4" fmla="*/ 0 w 332932"/>
                <a:gd name="connsiteY4" fmla="*/ 0 h 332932"/>
                <a:gd name="connsiteX0" fmla="*/ 332932 w 424372"/>
                <a:gd name="connsiteY0" fmla="*/ 332932 h 424372"/>
                <a:gd name="connsiteX1" fmla="*/ 0 w 424372"/>
                <a:gd name="connsiteY1" fmla="*/ 332932 h 424372"/>
                <a:gd name="connsiteX2" fmla="*/ 0 w 424372"/>
                <a:gd name="connsiteY2" fmla="*/ 0 h 424372"/>
                <a:gd name="connsiteX3" fmla="*/ 332932 w 424372"/>
                <a:gd name="connsiteY3" fmla="*/ 0 h 424372"/>
                <a:gd name="connsiteX4" fmla="*/ 424372 w 424372"/>
                <a:gd name="connsiteY4" fmla="*/ 424372 h 424372"/>
                <a:gd name="connsiteX0" fmla="*/ 332932 w 506922"/>
                <a:gd name="connsiteY0" fmla="*/ 332932 h 332932"/>
                <a:gd name="connsiteX1" fmla="*/ 0 w 506922"/>
                <a:gd name="connsiteY1" fmla="*/ 332932 h 332932"/>
                <a:gd name="connsiteX2" fmla="*/ 0 w 506922"/>
                <a:gd name="connsiteY2" fmla="*/ 0 h 332932"/>
                <a:gd name="connsiteX3" fmla="*/ 332932 w 506922"/>
                <a:gd name="connsiteY3" fmla="*/ 0 h 332932"/>
                <a:gd name="connsiteX4" fmla="*/ 506922 w 506922"/>
                <a:gd name="connsiteY4" fmla="*/ 214822 h 332932"/>
                <a:gd name="connsiteX0" fmla="*/ 332932 w 332932"/>
                <a:gd name="connsiteY0" fmla="*/ 332932 h 332932"/>
                <a:gd name="connsiteX1" fmla="*/ 0 w 332932"/>
                <a:gd name="connsiteY1" fmla="*/ 332932 h 332932"/>
                <a:gd name="connsiteX2" fmla="*/ 0 w 332932"/>
                <a:gd name="connsiteY2" fmla="*/ 0 h 332932"/>
                <a:gd name="connsiteX3" fmla="*/ 332932 w 332932"/>
                <a:gd name="connsiteY3" fmla="*/ 0 h 332932"/>
                <a:gd name="connsiteX0" fmla="*/ 0 w 332932"/>
                <a:gd name="connsiteY0" fmla="*/ 332932 h 332932"/>
                <a:gd name="connsiteX1" fmla="*/ 0 w 332932"/>
                <a:gd name="connsiteY1" fmla="*/ 0 h 332932"/>
                <a:gd name="connsiteX2" fmla="*/ 332932 w 332932"/>
                <a:gd name="connsiteY2" fmla="*/ 0 h 33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932" h="332932">
                  <a:moveTo>
                    <a:pt x="0" y="332932"/>
                  </a:moveTo>
                  <a:lnTo>
                    <a:pt x="0" y="0"/>
                  </a:lnTo>
                  <a:lnTo>
                    <a:pt x="332932" y="0"/>
                  </a:lnTo>
                </a:path>
              </a:pathLst>
            </a:custGeom>
            <a:noFill/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8980" tIns="24490" rIns="48980" bIns="24490" anchor="ctr"/>
            <a:lstStyle/>
            <a:p>
              <a:pPr algn="ctr">
                <a:defRPr/>
              </a:pPr>
              <a:endParaRPr lang="es-AR" sz="600">
                <a:solidFill>
                  <a:schemeClr val="tx1"/>
                </a:solidFill>
              </a:endParaRPr>
            </a:p>
          </p:txBody>
        </p:sp>
        <p:pic>
          <p:nvPicPr>
            <p:cNvPr id="207" name="Picture 38">
              <a:extLst>
                <a:ext uri="{FF2B5EF4-FFF2-40B4-BE49-F238E27FC236}">
                  <a16:creationId xmlns:a16="http://schemas.microsoft.com/office/drawing/2014/main" id="{04B69981-23F8-42DD-B562-1143BEE2B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698" y="3683990"/>
              <a:ext cx="88023" cy="6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Rectangle 16">
              <a:extLst>
                <a:ext uri="{FF2B5EF4-FFF2-40B4-BE49-F238E27FC236}">
                  <a16:creationId xmlns:a16="http://schemas.microsoft.com/office/drawing/2014/main" id="{B1C9F43D-FA46-4A70-8547-7A341DF935F5}"/>
                </a:ext>
              </a:extLst>
            </p:cNvPr>
            <p:cNvSpPr/>
            <p:nvPr/>
          </p:nvSpPr>
          <p:spPr bwMode="auto">
            <a:xfrm flipH="1">
              <a:off x="7444000" y="3674898"/>
              <a:ext cx="49895" cy="41804"/>
            </a:xfrm>
            <a:custGeom>
              <a:avLst/>
              <a:gdLst>
                <a:gd name="connsiteX0" fmla="*/ 0 w 332932"/>
                <a:gd name="connsiteY0" fmla="*/ 0 h 332932"/>
                <a:gd name="connsiteX1" fmla="*/ 332932 w 332932"/>
                <a:gd name="connsiteY1" fmla="*/ 0 h 332932"/>
                <a:gd name="connsiteX2" fmla="*/ 332932 w 332932"/>
                <a:gd name="connsiteY2" fmla="*/ 332932 h 332932"/>
                <a:gd name="connsiteX3" fmla="*/ 0 w 332932"/>
                <a:gd name="connsiteY3" fmla="*/ 332932 h 332932"/>
                <a:gd name="connsiteX4" fmla="*/ 0 w 332932"/>
                <a:gd name="connsiteY4" fmla="*/ 0 h 332932"/>
                <a:gd name="connsiteX0" fmla="*/ 332932 w 424372"/>
                <a:gd name="connsiteY0" fmla="*/ 332932 h 424372"/>
                <a:gd name="connsiteX1" fmla="*/ 0 w 424372"/>
                <a:gd name="connsiteY1" fmla="*/ 332932 h 424372"/>
                <a:gd name="connsiteX2" fmla="*/ 0 w 424372"/>
                <a:gd name="connsiteY2" fmla="*/ 0 h 424372"/>
                <a:gd name="connsiteX3" fmla="*/ 332932 w 424372"/>
                <a:gd name="connsiteY3" fmla="*/ 0 h 424372"/>
                <a:gd name="connsiteX4" fmla="*/ 424372 w 424372"/>
                <a:gd name="connsiteY4" fmla="*/ 424372 h 424372"/>
                <a:gd name="connsiteX0" fmla="*/ 332932 w 506922"/>
                <a:gd name="connsiteY0" fmla="*/ 332932 h 332932"/>
                <a:gd name="connsiteX1" fmla="*/ 0 w 506922"/>
                <a:gd name="connsiteY1" fmla="*/ 332932 h 332932"/>
                <a:gd name="connsiteX2" fmla="*/ 0 w 506922"/>
                <a:gd name="connsiteY2" fmla="*/ 0 h 332932"/>
                <a:gd name="connsiteX3" fmla="*/ 332932 w 506922"/>
                <a:gd name="connsiteY3" fmla="*/ 0 h 332932"/>
                <a:gd name="connsiteX4" fmla="*/ 506922 w 506922"/>
                <a:gd name="connsiteY4" fmla="*/ 214822 h 332932"/>
                <a:gd name="connsiteX0" fmla="*/ 332932 w 332932"/>
                <a:gd name="connsiteY0" fmla="*/ 332932 h 332932"/>
                <a:gd name="connsiteX1" fmla="*/ 0 w 332932"/>
                <a:gd name="connsiteY1" fmla="*/ 332932 h 332932"/>
                <a:gd name="connsiteX2" fmla="*/ 0 w 332932"/>
                <a:gd name="connsiteY2" fmla="*/ 0 h 332932"/>
                <a:gd name="connsiteX3" fmla="*/ 332932 w 332932"/>
                <a:gd name="connsiteY3" fmla="*/ 0 h 332932"/>
                <a:gd name="connsiteX0" fmla="*/ 0 w 332932"/>
                <a:gd name="connsiteY0" fmla="*/ 332932 h 332932"/>
                <a:gd name="connsiteX1" fmla="*/ 0 w 332932"/>
                <a:gd name="connsiteY1" fmla="*/ 0 h 332932"/>
                <a:gd name="connsiteX2" fmla="*/ 332932 w 332932"/>
                <a:gd name="connsiteY2" fmla="*/ 0 h 33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932" h="332932">
                  <a:moveTo>
                    <a:pt x="0" y="332932"/>
                  </a:moveTo>
                  <a:lnTo>
                    <a:pt x="0" y="0"/>
                  </a:lnTo>
                  <a:lnTo>
                    <a:pt x="332932" y="0"/>
                  </a:lnTo>
                </a:path>
              </a:pathLst>
            </a:custGeom>
            <a:noFill/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8980" tIns="24490" rIns="48980" bIns="24490" anchor="ctr"/>
            <a:lstStyle/>
            <a:p>
              <a:pPr algn="ctr">
                <a:defRPr/>
              </a:pPr>
              <a:endParaRPr lang="es-AR" sz="600">
                <a:solidFill>
                  <a:schemeClr val="tx1"/>
                </a:solidFill>
              </a:endParaRPr>
            </a:p>
          </p:txBody>
        </p:sp>
        <p:sp>
          <p:nvSpPr>
            <p:cNvPr id="209" name="Freeform 578">
              <a:extLst>
                <a:ext uri="{FF2B5EF4-FFF2-40B4-BE49-F238E27FC236}">
                  <a16:creationId xmlns:a16="http://schemas.microsoft.com/office/drawing/2014/main" id="{265D3C1A-13E8-4499-9A87-71A1492BC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810" y="4076760"/>
              <a:ext cx="27896" cy="50714"/>
            </a:xfrm>
            <a:custGeom>
              <a:avLst/>
              <a:gdLst>
                <a:gd name="T0" fmla="*/ 2147483647 w 59"/>
                <a:gd name="T1" fmla="*/ 0 h 107"/>
                <a:gd name="T2" fmla="*/ 0 w 59"/>
                <a:gd name="T3" fmla="*/ 2147483647 h 107"/>
                <a:gd name="T4" fmla="*/ 2147483647 w 59"/>
                <a:gd name="T5" fmla="*/ 2147483647 h 107"/>
                <a:gd name="T6" fmla="*/ 2147483647 w 59"/>
                <a:gd name="T7" fmla="*/ 2147483647 h 107"/>
                <a:gd name="T8" fmla="*/ 2147483647 w 59"/>
                <a:gd name="T9" fmla="*/ 2147483647 h 107"/>
                <a:gd name="T10" fmla="*/ 0 w 59"/>
                <a:gd name="T11" fmla="*/ 2147483647 h 107"/>
                <a:gd name="T12" fmla="*/ 0 w 59"/>
                <a:gd name="T13" fmla="*/ 2147483647 h 107"/>
                <a:gd name="T14" fmla="*/ 2147483647 w 59"/>
                <a:gd name="T15" fmla="*/ 2147483647 h 107"/>
                <a:gd name="T16" fmla="*/ 2147483647 w 59"/>
                <a:gd name="T17" fmla="*/ 2147483647 h 107"/>
                <a:gd name="T18" fmla="*/ 2147483647 w 59"/>
                <a:gd name="T19" fmla="*/ 2147483647 h 107"/>
                <a:gd name="T20" fmla="*/ 2147483647 w 59"/>
                <a:gd name="T21" fmla="*/ 2147483647 h 107"/>
                <a:gd name="T22" fmla="*/ 2147483647 w 59"/>
                <a:gd name="T23" fmla="*/ 0 h 1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107"/>
                <a:gd name="T38" fmla="*/ 59 w 59"/>
                <a:gd name="T39" fmla="*/ 107 h 1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107">
                  <a:moveTo>
                    <a:pt x="53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2" y="54"/>
                    <a:pt x="4" y="56"/>
                    <a:pt x="4" y="58"/>
                  </a:cubicBezTo>
                  <a:cubicBezTo>
                    <a:pt x="5" y="60"/>
                    <a:pt x="6" y="63"/>
                    <a:pt x="6" y="65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9"/>
                    <a:pt x="3" y="104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3" y="56"/>
                    <a:pt x="56" y="53"/>
                    <a:pt x="58" y="49"/>
                  </a:cubicBezTo>
                  <a:cubicBezTo>
                    <a:pt x="59" y="47"/>
                    <a:pt x="59" y="45"/>
                    <a:pt x="59" y="43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8"/>
                    <a:pt x="57" y="3"/>
                    <a:pt x="53" y="0"/>
                  </a:cubicBez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10" name="Freeform 579">
              <a:extLst>
                <a:ext uri="{FF2B5EF4-FFF2-40B4-BE49-F238E27FC236}">
                  <a16:creationId xmlns:a16="http://schemas.microsoft.com/office/drawing/2014/main" id="{B2967EED-EA1C-431C-8C94-950EB2B15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9146" y="4075408"/>
              <a:ext cx="29225" cy="53419"/>
            </a:xfrm>
            <a:custGeom>
              <a:avLst/>
              <a:gdLst>
                <a:gd name="T0" fmla="*/ 2147483647 w 63"/>
                <a:gd name="T1" fmla="*/ 2147483647 h 111"/>
                <a:gd name="T2" fmla="*/ 2147483647 w 63"/>
                <a:gd name="T3" fmla="*/ 2147483647 h 111"/>
                <a:gd name="T4" fmla="*/ 2147483647 w 63"/>
                <a:gd name="T5" fmla="*/ 2147483647 h 111"/>
                <a:gd name="T6" fmla="*/ 0 w 63"/>
                <a:gd name="T7" fmla="*/ 2147483647 h 111"/>
                <a:gd name="T8" fmla="*/ 0 w 63"/>
                <a:gd name="T9" fmla="*/ 2147483647 h 111"/>
                <a:gd name="T10" fmla="*/ 0 w 63"/>
                <a:gd name="T11" fmla="*/ 2147483647 h 111"/>
                <a:gd name="T12" fmla="*/ 2147483647 w 63"/>
                <a:gd name="T13" fmla="*/ 2147483647 h 111"/>
                <a:gd name="T14" fmla="*/ 2147483647 w 63"/>
                <a:gd name="T15" fmla="*/ 2147483647 h 111"/>
                <a:gd name="T16" fmla="*/ 2147483647 w 63"/>
                <a:gd name="T17" fmla="*/ 2147483647 h 111"/>
                <a:gd name="T18" fmla="*/ 2147483647 w 63"/>
                <a:gd name="T19" fmla="*/ 2147483647 h 111"/>
                <a:gd name="T20" fmla="*/ 2147483647 w 63"/>
                <a:gd name="T21" fmla="*/ 2147483647 h 111"/>
                <a:gd name="T22" fmla="*/ 2147483647 w 63"/>
                <a:gd name="T23" fmla="*/ 2147483647 h 111"/>
                <a:gd name="T24" fmla="*/ 2147483647 w 63"/>
                <a:gd name="T25" fmla="*/ 2147483647 h 111"/>
                <a:gd name="T26" fmla="*/ 2147483647 w 63"/>
                <a:gd name="T27" fmla="*/ 2147483647 h 111"/>
                <a:gd name="T28" fmla="*/ 2147483647 w 63"/>
                <a:gd name="T29" fmla="*/ 2147483647 h 111"/>
                <a:gd name="T30" fmla="*/ 0 w 63"/>
                <a:gd name="T31" fmla="*/ 2147483647 h 111"/>
                <a:gd name="T32" fmla="*/ 0 w 63"/>
                <a:gd name="T33" fmla="*/ 2147483647 h 111"/>
                <a:gd name="T34" fmla="*/ 2147483647 w 63"/>
                <a:gd name="T35" fmla="*/ 2147483647 h 111"/>
                <a:gd name="T36" fmla="*/ 2147483647 w 63"/>
                <a:gd name="T37" fmla="*/ 2147483647 h 111"/>
                <a:gd name="T38" fmla="*/ 2147483647 w 63"/>
                <a:gd name="T39" fmla="*/ 2147483647 h 111"/>
                <a:gd name="T40" fmla="*/ 2147483647 w 63"/>
                <a:gd name="T41" fmla="*/ 2147483647 h 111"/>
                <a:gd name="T42" fmla="*/ 2147483647 w 63"/>
                <a:gd name="T43" fmla="*/ 2147483647 h 111"/>
                <a:gd name="T44" fmla="*/ 2147483647 w 63"/>
                <a:gd name="T45" fmla="*/ 2147483647 h 111"/>
                <a:gd name="T46" fmla="*/ 2147483647 w 63"/>
                <a:gd name="T47" fmla="*/ 2147483647 h 111"/>
                <a:gd name="T48" fmla="*/ 2147483647 w 63"/>
                <a:gd name="T49" fmla="*/ 2147483647 h 111"/>
                <a:gd name="T50" fmla="*/ 2147483647 w 63"/>
                <a:gd name="T51" fmla="*/ 2147483647 h 111"/>
                <a:gd name="T52" fmla="*/ 2147483647 w 63"/>
                <a:gd name="T53" fmla="*/ 2147483647 h 111"/>
                <a:gd name="T54" fmla="*/ 2147483647 w 63"/>
                <a:gd name="T55" fmla="*/ 2147483647 h 111"/>
                <a:gd name="T56" fmla="*/ 2147483647 w 63"/>
                <a:gd name="T57" fmla="*/ 2147483647 h 111"/>
                <a:gd name="T58" fmla="*/ 2147483647 w 63"/>
                <a:gd name="T59" fmla="*/ 2147483647 h 111"/>
                <a:gd name="T60" fmla="*/ 2147483647 w 63"/>
                <a:gd name="T61" fmla="*/ 2147483647 h 111"/>
                <a:gd name="T62" fmla="*/ 2147483647 w 63"/>
                <a:gd name="T63" fmla="*/ 2147483647 h 111"/>
                <a:gd name="T64" fmla="*/ 2147483647 w 63"/>
                <a:gd name="T65" fmla="*/ 2147483647 h 111"/>
                <a:gd name="T66" fmla="*/ 2147483647 w 63"/>
                <a:gd name="T67" fmla="*/ 2147483647 h 111"/>
                <a:gd name="T68" fmla="*/ 2147483647 w 63"/>
                <a:gd name="T69" fmla="*/ 2147483647 h 111"/>
                <a:gd name="T70" fmla="*/ 2147483647 w 63"/>
                <a:gd name="T71" fmla="*/ 2147483647 h 111"/>
                <a:gd name="T72" fmla="*/ 2147483647 w 63"/>
                <a:gd name="T73" fmla="*/ 2147483647 h 111"/>
                <a:gd name="T74" fmla="*/ 2147483647 w 63"/>
                <a:gd name="T75" fmla="*/ 2147483647 h 111"/>
                <a:gd name="T76" fmla="*/ 2147483647 w 63"/>
                <a:gd name="T77" fmla="*/ 2147483647 h 111"/>
                <a:gd name="T78" fmla="*/ 2147483647 w 63"/>
                <a:gd name="T79" fmla="*/ 2147483647 h 111"/>
                <a:gd name="T80" fmla="*/ 2147483647 w 63"/>
                <a:gd name="T81" fmla="*/ 2147483647 h 111"/>
                <a:gd name="T82" fmla="*/ 2147483647 w 63"/>
                <a:gd name="T83" fmla="*/ 2147483647 h 111"/>
                <a:gd name="T84" fmla="*/ 2147483647 w 63"/>
                <a:gd name="T85" fmla="*/ 2147483647 h 111"/>
                <a:gd name="T86" fmla="*/ 2147483647 w 63"/>
                <a:gd name="T87" fmla="*/ 2147483647 h 111"/>
                <a:gd name="T88" fmla="*/ 2147483647 w 63"/>
                <a:gd name="T89" fmla="*/ 2147483647 h 111"/>
                <a:gd name="T90" fmla="*/ 2147483647 w 63"/>
                <a:gd name="T91" fmla="*/ 2147483647 h 111"/>
                <a:gd name="T92" fmla="*/ 2147483647 w 63"/>
                <a:gd name="T93" fmla="*/ 2147483647 h 111"/>
                <a:gd name="T94" fmla="*/ 2147483647 w 63"/>
                <a:gd name="T95" fmla="*/ 2147483647 h 111"/>
                <a:gd name="T96" fmla="*/ 2147483647 w 63"/>
                <a:gd name="T97" fmla="*/ 2147483647 h 111"/>
                <a:gd name="T98" fmla="*/ 2147483647 w 63"/>
                <a:gd name="T99" fmla="*/ 2147483647 h 111"/>
                <a:gd name="T100" fmla="*/ 2147483647 w 63"/>
                <a:gd name="T101" fmla="*/ 2147483647 h 111"/>
                <a:gd name="T102" fmla="*/ 2147483647 w 63"/>
                <a:gd name="T103" fmla="*/ 2147483647 h 111"/>
                <a:gd name="T104" fmla="*/ 2147483647 w 63"/>
                <a:gd name="T105" fmla="*/ 2147483647 h 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"/>
                <a:gd name="T160" fmla="*/ 0 h 111"/>
                <a:gd name="T161" fmla="*/ 63 w 63"/>
                <a:gd name="T162" fmla="*/ 111 h 11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" h="111">
                  <a:moveTo>
                    <a:pt x="2" y="111"/>
                  </a:moveTo>
                  <a:cubicBezTo>
                    <a:pt x="1" y="111"/>
                    <a:pt x="1" y="111"/>
                    <a:pt x="1" y="110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8"/>
                    <a:pt x="0" y="108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4" y="105"/>
                    <a:pt x="6" y="101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5"/>
                    <a:pt x="5" y="63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59"/>
                    <a:pt x="3" y="57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1" y="54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4" y="0"/>
                    <a:pt x="55" y="0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60" y="4"/>
                    <a:pt x="63" y="10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7"/>
                    <a:pt x="63" y="50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0" y="56"/>
                    <a:pt x="57" y="60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1"/>
                    <a:pt x="3" y="111"/>
                    <a:pt x="2" y="111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2" y="111"/>
                    <a:pt x="2" y="111"/>
                    <a:pt x="2" y="111"/>
                  </a:cubicBezTo>
                  <a:close/>
                  <a:moveTo>
                    <a:pt x="8" y="60"/>
                  </a:moveTo>
                  <a:cubicBezTo>
                    <a:pt x="9" y="62"/>
                    <a:pt x="10" y="64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7"/>
                    <a:pt x="10" y="98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4" y="57"/>
                    <a:pt x="57" y="54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49"/>
                    <a:pt x="59" y="47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1"/>
                    <a:pt x="57" y="8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6"/>
                    <a:pt x="8" y="58"/>
                    <a:pt x="8" y="60"/>
                  </a:cubicBezTo>
                  <a:close/>
                  <a:moveTo>
                    <a:pt x="53" y="4"/>
                  </a:moveTo>
                  <a:cubicBezTo>
                    <a:pt x="55" y="2"/>
                    <a:pt x="55" y="2"/>
                    <a:pt x="55" y="2"/>
                  </a:cubicBezTo>
                  <a:cubicBezTo>
                    <a:pt x="53" y="4"/>
                    <a:pt x="53" y="4"/>
                    <a:pt x="53" y="4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11" name="Freeform 580">
              <a:extLst>
                <a:ext uri="{FF2B5EF4-FFF2-40B4-BE49-F238E27FC236}">
                  <a16:creationId xmlns:a16="http://schemas.microsoft.com/office/drawing/2014/main" id="{83B7AC2D-155D-4E9E-A96D-F429731B6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839" y="4075408"/>
              <a:ext cx="33210" cy="26371"/>
            </a:xfrm>
            <a:custGeom>
              <a:avLst/>
              <a:gdLst>
                <a:gd name="T0" fmla="*/ 2147483647 w 70"/>
                <a:gd name="T1" fmla="*/ 2147483647 h 55"/>
                <a:gd name="T2" fmla="*/ 2147483647 w 70"/>
                <a:gd name="T3" fmla="*/ 2147483647 h 55"/>
                <a:gd name="T4" fmla="*/ 2147483647 w 70"/>
                <a:gd name="T5" fmla="*/ 2147483647 h 55"/>
                <a:gd name="T6" fmla="*/ 2147483647 w 70"/>
                <a:gd name="T7" fmla="*/ 0 h 55"/>
                <a:gd name="T8" fmla="*/ 2147483647 w 70"/>
                <a:gd name="T9" fmla="*/ 0 h 55"/>
                <a:gd name="T10" fmla="*/ 0 w 70"/>
                <a:gd name="T11" fmla="*/ 2147483647 h 55"/>
                <a:gd name="T12" fmla="*/ 2147483647 w 70"/>
                <a:gd name="T13" fmla="*/ 2147483647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55"/>
                <a:gd name="T23" fmla="*/ 70 w 70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55">
                  <a:moveTo>
                    <a:pt x="9" y="51"/>
                  </a:moveTo>
                  <a:cubicBezTo>
                    <a:pt x="12" y="51"/>
                    <a:pt x="15" y="53"/>
                    <a:pt x="17" y="55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8" y="1"/>
                    <a:pt x="65" y="0"/>
                    <a:pt x="6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9" y="51"/>
                  </a:ln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12" name="Freeform 581">
              <a:extLst>
                <a:ext uri="{FF2B5EF4-FFF2-40B4-BE49-F238E27FC236}">
                  <a16:creationId xmlns:a16="http://schemas.microsoft.com/office/drawing/2014/main" id="{C6236783-1D6E-4AC0-BA50-3BFD903F1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175" y="4074731"/>
              <a:ext cx="34538" cy="28400"/>
            </a:xfrm>
            <a:custGeom>
              <a:avLst/>
              <a:gdLst>
                <a:gd name="T0" fmla="*/ 2147483647 w 74"/>
                <a:gd name="T1" fmla="*/ 2147483647 h 59"/>
                <a:gd name="T2" fmla="*/ 2147483647 w 74"/>
                <a:gd name="T3" fmla="*/ 2147483647 h 59"/>
                <a:gd name="T4" fmla="*/ 2147483647 w 74"/>
                <a:gd name="T5" fmla="*/ 2147483647 h 59"/>
                <a:gd name="T6" fmla="*/ 2147483647 w 74"/>
                <a:gd name="T7" fmla="*/ 2147483647 h 59"/>
                <a:gd name="T8" fmla="*/ 2147483647 w 74"/>
                <a:gd name="T9" fmla="*/ 2147483647 h 59"/>
                <a:gd name="T10" fmla="*/ 2147483647 w 74"/>
                <a:gd name="T11" fmla="*/ 2147483647 h 59"/>
                <a:gd name="T12" fmla="*/ 2147483647 w 74"/>
                <a:gd name="T13" fmla="*/ 2147483647 h 59"/>
                <a:gd name="T14" fmla="*/ 2147483647 w 74"/>
                <a:gd name="T15" fmla="*/ 2147483647 h 59"/>
                <a:gd name="T16" fmla="*/ 2147483647 w 74"/>
                <a:gd name="T17" fmla="*/ 2147483647 h 59"/>
                <a:gd name="T18" fmla="*/ 2147483647 w 74"/>
                <a:gd name="T19" fmla="*/ 2147483647 h 59"/>
                <a:gd name="T20" fmla="*/ 2147483647 w 74"/>
                <a:gd name="T21" fmla="*/ 2147483647 h 59"/>
                <a:gd name="T22" fmla="*/ 2147483647 w 74"/>
                <a:gd name="T23" fmla="*/ 2147483647 h 59"/>
                <a:gd name="T24" fmla="*/ 2147483647 w 74"/>
                <a:gd name="T25" fmla="*/ 2147483647 h 59"/>
                <a:gd name="T26" fmla="*/ 2147483647 w 74"/>
                <a:gd name="T27" fmla="*/ 2147483647 h 59"/>
                <a:gd name="T28" fmla="*/ 2147483647 w 74"/>
                <a:gd name="T29" fmla="*/ 2147483647 h 59"/>
                <a:gd name="T30" fmla="*/ 2147483647 w 74"/>
                <a:gd name="T31" fmla="*/ 2147483647 h 59"/>
                <a:gd name="T32" fmla="*/ 0 w 74"/>
                <a:gd name="T33" fmla="*/ 2147483647 h 59"/>
                <a:gd name="T34" fmla="*/ 0 w 74"/>
                <a:gd name="T35" fmla="*/ 2147483647 h 59"/>
                <a:gd name="T36" fmla="*/ 2147483647 w 74"/>
                <a:gd name="T37" fmla="*/ 2147483647 h 59"/>
                <a:gd name="T38" fmla="*/ 2147483647 w 74"/>
                <a:gd name="T39" fmla="*/ 2147483647 h 59"/>
                <a:gd name="T40" fmla="*/ 2147483647 w 74"/>
                <a:gd name="T41" fmla="*/ 2147483647 h 59"/>
                <a:gd name="T42" fmla="*/ 2147483647 w 74"/>
                <a:gd name="T43" fmla="*/ 0 h 59"/>
                <a:gd name="T44" fmla="*/ 2147483647 w 74"/>
                <a:gd name="T45" fmla="*/ 0 h 59"/>
                <a:gd name="T46" fmla="*/ 2147483647 w 74"/>
                <a:gd name="T47" fmla="*/ 0 h 59"/>
                <a:gd name="T48" fmla="*/ 2147483647 w 74"/>
                <a:gd name="T49" fmla="*/ 2147483647 h 59"/>
                <a:gd name="T50" fmla="*/ 2147483647 w 74"/>
                <a:gd name="T51" fmla="*/ 2147483647 h 59"/>
                <a:gd name="T52" fmla="*/ 2147483647 w 74"/>
                <a:gd name="T53" fmla="*/ 2147483647 h 59"/>
                <a:gd name="T54" fmla="*/ 2147483647 w 74"/>
                <a:gd name="T55" fmla="*/ 2147483647 h 59"/>
                <a:gd name="T56" fmla="*/ 2147483647 w 74"/>
                <a:gd name="T57" fmla="*/ 2147483647 h 59"/>
                <a:gd name="T58" fmla="*/ 2147483647 w 74"/>
                <a:gd name="T59" fmla="*/ 2147483647 h 59"/>
                <a:gd name="T60" fmla="*/ 2147483647 w 74"/>
                <a:gd name="T61" fmla="*/ 2147483647 h 59"/>
                <a:gd name="T62" fmla="*/ 2147483647 w 74"/>
                <a:gd name="T63" fmla="*/ 2147483647 h 59"/>
                <a:gd name="T64" fmla="*/ 2147483647 w 74"/>
                <a:gd name="T65" fmla="*/ 2147483647 h 59"/>
                <a:gd name="T66" fmla="*/ 2147483647 w 74"/>
                <a:gd name="T67" fmla="*/ 2147483647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"/>
                <a:gd name="T103" fmla="*/ 0 h 59"/>
                <a:gd name="T104" fmla="*/ 74 w 74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" h="59">
                  <a:moveTo>
                    <a:pt x="18" y="58"/>
                  </a:moveTo>
                  <a:cubicBezTo>
                    <a:pt x="16" y="56"/>
                    <a:pt x="14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4" y="51"/>
                    <a:pt x="17" y="52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4"/>
                    <a:pt x="66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5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3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0"/>
                    <a:pt x="70" y="1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5"/>
                    <a:pt x="73" y="5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0" y="58"/>
                    <a:pt x="20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8" y="58"/>
                    <a:pt x="18" y="58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13" name="Freeform 582">
              <a:extLst>
                <a:ext uri="{FF2B5EF4-FFF2-40B4-BE49-F238E27FC236}">
                  <a16:creationId xmlns:a16="http://schemas.microsoft.com/office/drawing/2014/main" id="{93E98FD2-5A54-4181-AFCE-F042F4F5A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8052" y="3951666"/>
              <a:ext cx="17270" cy="48686"/>
            </a:xfrm>
            <a:custGeom>
              <a:avLst/>
              <a:gdLst>
                <a:gd name="T0" fmla="*/ 2147483647 w 37"/>
                <a:gd name="T1" fmla="*/ 2147483647 h 101"/>
                <a:gd name="T2" fmla="*/ 2147483647 w 37"/>
                <a:gd name="T3" fmla="*/ 2147483647 h 101"/>
                <a:gd name="T4" fmla="*/ 2147483647 w 37"/>
                <a:gd name="T5" fmla="*/ 2147483647 h 101"/>
                <a:gd name="T6" fmla="*/ 2147483647 w 37"/>
                <a:gd name="T7" fmla="*/ 2147483647 h 101"/>
                <a:gd name="T8" fmla="*/ 2147483647 w 37"/>
                <a:gd name="T9" fmla="*/ 2147483647 h 101"/>
                <a:gd name="T10" fmla="*/ 2147483647 w 37"/>
                <a:gd name="T11" fmla="*/ 2147483647 h 101"/>
                <a:gd name="T12" fmla="*/ 2147483647 w 37"/>
                <a:gd name="T13" fmla="*/ 2147483647 h 101"/>
                <a:gd name="T14" fmla="*/ 2147483647 w 37"/>
                <a:gd name="T15" fmla="*/ 2147483647 h 101"/>
                <a:gd name="T16" fmla="*/ 2147483647 w 37"/>
                <a:gd name="T17" fmla="*/ 2147483647 h 101"/>
                <a:gd name="T18" fmla="*/ 2147483647 w 37"/>
                <a:gd name="T19" fmla="*/ 2147483647 h 101"/>
                <a:gd name="T20" fmla="*/ 2147483647 w 37"/>
                <a:gd name="T21" fmla="*/ 2147483647 h 101"/>
                <a:gd name="T22" fmla="*/ 2147483647 w 37"/>
                <a:gd name="T23" fmla="*/ 2147483647 h 101"/>
                <a:gd name="T24" fmla="*/ 2147483647 w 37"/>
                <a:gd name="T25" fmla="*/ 2147483647 h 101"/>
                <a:gd name="T26" fmla="*/ 2147483647 w 37"/>
                <a:gd name="T27" fmla="*/ 2147483647 h 101"/>
                <a:gd name="T28" fmla="*/ 2147483647 w 37"/>
                <a:gd name="T29" fmla="*/ 2147483647 h 101"/>
                <a:gd name="T30" fmla="*/ 2147483647 w 37"/>
                <a:gd name="T31" fmla="*/ 2147483647 h 101"/>
                <a:gd name="T32" fmla="*/ 2147483647 w 37"/>
                <a:gd name="T33" fmla="*/ 2147483647 h 101"/>
                <a:gd name="T34" fmla="*/ 2147483647 w 37"/>
                <a:gd name="T35" fmla="*/ 2147483647 h 101"/>
                <a:gd name="T36" fmla="*/ 2147483647 w 37"/>
                <a:gd name="T37" fmla="*/ 2147483647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101"/>
                <a:gd name="T59" fmla="*/ 37 w 37"/>
                <a:gd name="T60" fmla="*/ 101 h 1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101">
                  <a:moveTo>
                    <a:pt x="29" y="52"/>
                  </a:moveTo>
                  <a:cubicBezTo>
                    <a:pt x="34" y="50"/>
                    <a:pt x="36" y="44"/>
                    <a:pt x="34" y="39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27"/>
                    <a:pt x="24" y="25"/>
                    <a:pt x="19" y="27"/>
                  </a:cubicBezTo>
                  <a:cubicBezTo>
                    <a:pt x="23" y="24"/>
                    <a:pt x="25" y="19"/>
                    <a:pt x="23" y="14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2"/>
                    <a:pt x="12" y="0"/>
                    <a:pt x="7" y="2"/>
                  </a:cubicBezTo>
                  <a:cubicBezTo>
                    <a:pt x="2" y="4"/>
                    <a:pt x="0" y="10"/>
                    <a:pt x="2" y="1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7"/>
                    <a:pt x="12" y="29"/>
                    <a:pt x="17" y="27"/>
                  </a:cubicBezTo>
                  <a:cubicBezTo>
                    <a:pt x="13" y="30"/>
                    <a:pt x="11" y="35"/>
                    <a:pt x="13" y="39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7" y="49"/>
                    <a:pt x="19" y="51"/>
                    <a:pt x="21" y="52"/>
                  </a:cubicBezTo>
                  <a:cubicBezTo>
                    <a:pt x="16" y="53"/>
                    <a:pt x="12" y="58"/>
                    <a:pt x="12" y="64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96"/>
                    <a:pt x="17" y="101"/>
                    <a:pt x="24" y="101"/>
                  </a:cubicBezTo>
                  <a:cubicBezTo>
                    <a:pt x="32" y="101"/>
                    <a:pt x="37" y="96"/>
                    <a:pt x="37" y="89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58"/>
                    <a:pt x="34" y="54"/>
                    <a:pt x="29" y="5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14" name="Freeform 583">
              <a:extLst>
                <a:ext uri="{FF2B5EF4-FFF2-40B4-BE49-F238E27FC236}">
                  <a16:creationId xmlns:a16="http://schemas.microsoft.com/office/drawing/2014/main" id="{4611CED9-3314-4EA9-994C-A105BE1D9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3" y="3951667"/>
              <a:ext cx="27233" cy="29752"/>
            </a:xfrm>
            <a:custGeom>
              <a:avLst/>
              <a:gdLst>
                <a:gd name="T0" fmla="*/ 2147483647 w 58"/>
                <a:gd name="T1" fmla="*/ 0 h 61"/>
                <a:gd name="T2" fmla="*/ 2147483647 w 58"/>
                <a:gd name="T3" fmla="*/ 0 h 61"/>
                <a:gd name="T4" fmla="*/ 0 w 58"/>
                <a:gd name="T5" fmla="*/ 2147483647 h 61"/>
                <a:gd name="T6" fmla="*/ 0 w 58"/>
                <a:gd name="T7" fmla="*/ 2147483647 h 61"/>
                <a:gd name="T8" fmla="*/ 2147483647 w 58"/>
                <a:gd name="T9" fmla="*/ 2147483647 h 61"/>
                <a:gd name="T10" fmla="*/ 2147483647 w 58"/>
                <a:gd name="T11" fmla="*/ 2147483647 h 61"/>
                <a:gd name="T12" fmla="*/ 2147483647 w 58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61"/>
                <a:gd name="T23" fmla="*/ 58 w 58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61">
                  <a:moveTo>
                    <a:pt x="54" y="0"/>
                  </a:moveTo>
                  <a:cubicBezTo>
                    <a:pt x="54" y="0"/>
                    <a:pt x="53" y="0"/>
                    <a:pt x="53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4"/>
                    <a:pt x="3" y="57"/>
                    <a:pt x="5" y="61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6" y="4"/>
                    <a:pt x="55" y="1"/>
                    <a:pt x="54" y="0"/>
                  </a:cubicBezTo>
                  <a:close/>
                </a:path>
              </a:pathLst>
            </a:custGeom>
            <a:solidFill>
              <a:srgbClr val="FEE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15" name="Freeform 584">
              <a:extLst>
                <a:ext uri="{FF2B5EF4-FFF2-40B4-BE49-F238E27FC236}">
                  <a16:creationId xmlns:a16="http://schemas.microsoft.com/office/drawing/2014/main" id="{4A507321-97E6-49FE-A31E-1DE2A6FEB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7500" y="3950990"/>
              <a:ext cx="29225" cy="31104"/>
            </a:xfrm>
            <a:custGeom>
              <a:avLst/>
              <a:gdLst>
                <a:gd name="T0" fmla="*/ 2147483647 w 62"/>
                <a:gd name="T1" fmla="*/ 2147483647 h 65"/>
                <a:gd name="T2" fmla="*/ 2147483647 w 62"/>
                <a:gd name="T3" fmla="*/ 2147483647 h 65"/>
                <a:gd name="T4" fmla="*/ 2147483647 w 62"/>
                <a:gd name="T5" fmla="*/ 2147483647 h 65"/>
                <a:gd name="T6" fmla="*/ 2147483647 w 62"/>
                <a:gd name="T7" fmla="*/ 2147483647 h 65"/>
                <a:gd name="T8" fmla="*/ 2147483647 w 62"/>
                <a:gd name="T9" fmla="*/ 2147483647 h 65"/>
                <a:gd name="T10" fmla="*/ 2147483647 w 62"/>
                <a:gd name="T11" fmla="*/ 2147483647 h 65"/>
                <a:gd name="T12" fmla="*/ 0 w 62"/>
                <a:gd name="T13" fmla="*/ 2147483647 h 65"/>
                <a:gd name="T14" fmla="*/ 0 w 62"/>
                <a:gd name="T15" fmla="*/ 2147483647 h 65"/>
                <a:gd name="T16" fmla="*/ 2147483647 w 62"/>
                <a:gd name="T17" fmla="*/ 2147483647 h 65"/>
                <a:gd name="T18" fmla="*/ 2147483647 w 62"/>
                <a:gd name="T19" fmla="*/ 2147483647 h 65"/>
                <a:gd name="T20" fmla="*/ 2147483647 w 62"/>
                <a:gd name="T21" fmla="*/ 2147483647 h 65"/>
                <a:gd name="T22" fmla="*/ 2147483647 w 62"/>
                <a:gd name="T23" fmla="*/ 0 h 65"/>
                <a:gd name="T24" fmla="*/ 2147483647 w 62"/>
                <a:gd name="T25" fmla="*/ 0 h 65"/>
                <a:gd name="T26" fmla="*/ 2147483647 w 62"/>
                <a:gd name="T27" fmla="*/ 0 h 65"/>
                <a:gd name="T28" fmla="*/ 2147483647 w 62"/>
                <a:gd name="T29" fmla="*/ 2147483647 h 65"/>
                <a:gd name="T30" fmla="*/ 2147483647 w 62"/>
                <a:gd name="T31" fmla="*/ 0 h 65"/>
                <a:gd name="T32" fmla="*/ 2147483647 w 62"/>
                <a:gd name="T33" fmla="*/ 2147483647 h 65"/>
                <a:gd name="T34" fmla="*/ 2147483647 w 62"/>
                <a:gd name="T35" fmla="*/ 2147483647 h 65"/>
                <a:gd name="T36" fmla="*/ 2147483647 w 62"/>
                <a:gd name="T37" fmla="*/ 2147483647 h 65"/>
                <a:gd name="T38" fmla="*/ 2147483647 w 62"/>
                <a:gd name="T39" fmla="*/ 2147483647 h 65"/>
                <a:gd name="T40" fmla="*/ 2147483647 w 62"/>
                <a:gd name="T41" fmla="*/ 2147483647 h 65"/>
                <a:gd name="T42" fmla="*/ 2147483647 w 62"/>
                <a:gd name="T43" fmla="*/ 2147483647 h 65"/>
                <a:gd name="T44" fmla="*/ 2147483647 w 62"/>
                <a:gd name="T45" fmla="*/ 2147483647 h 65"/>
                <a:gd name="T46" fmla="*/ 2147483647 w 62"/>
                <a:gd name="T47" fmla="*/ 2147483647 h 65"/>
                <a:gd name="T48" fmla="*/ 2147483647 w 62"/>
                <a:gd name="T49" fmla="*/ 2147483647 h 65"/>
                <a:gd name="T50" fmla="*/ 2147483647 w 62"/>
                <a:gd name="T51" fmla="*/ 2147483647 h 65"/>
                <a:gd name="T52" fmla="*/ 2147483647 w 62"/>
                <a:gd name="T53" fmla="*/ 2147483647 h 65"/>
                <a:gd name="T54" fmla="*/ 2147483647 w 62"/>
                <a:gd name="T55" fmla="*/ 2147483647 h 65"/>
                <a:gd name="T56" fmla="*/ 2147483647 w 62"/>
                <a:gd name="T57" fmla="*/ 2147483647 h 65"/>
                <a:gd name="T58" fmla="*/ 2147483647 w 62"/>
                <a:gd name="T59" fmla="*/ 2147483647 h 6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65"/>
                <a:gd name="T92" fmla="*/ 62 w 62"/>
                <a:gd name="T93" fmla="*/ 65 h 6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65">
                  <a:moveTo>
                    <a:pt x="6" y="65"/>
                  </a:moveTo>
                  <a:cubicBezTo>
                    <a:pt x="6" y="65"/>
                    <a:pt x="5" y="65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3" y="60"/>
                    <a:pt x="2" y="58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0" y="57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2"/>
                    <a:pt x="60" y="5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10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6" y="65"/>
                  </a:cubicBezTo>
                  <a:close/>
                  <a:moveTo>
                    <a:pt x="7" y="6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57" y="8"/>
                    <a:pt x="56" y="6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7"/>
                    <a:pt x="7" y="58"/>
                    <a:pt x="7" y="60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16" name="Freeform 585">
              <a:extLst>
                <a:ext uri="{FF2B5EF4-FFF2-40B4-BE49-F238E27FC236}">
                  <a16:creationId xmlns:a16="http://schemas.microsoft.com/office/drawing/2014/main" id="{45275E8F-E5FA-4CB6-9833-FC24DA7C1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821" y="3955724"/>
              <a:ext cx="43837" cy="81818"/>
            </a:xfrm>
            <a:custGeom>
              <a:avLst/>
              <a:gdLst>
                <a:gd name="T0" fmla="*/ 2147483647 w 93"/>
                <a:gd name="T1" fmla="*/ 2147483647 h 171"/>
                <a:gd name="T2" fmla="*/ 2147483647 w 93"/>
                <a:gd name="T3" fmla="*/ 0 h 171"/>
                <a:gd name="T4" fmla="*/ 0 w 93"/>
                <a:gd name="T5" fmla="*/ 2147483647 h 171"/>
                <a:gd name="T6" fmla="*/ 2147483647 w 93"/>
                <a:gd name="T7" fmla="*/ 2147483647 h 171"/>
                <a:gd name="T8" fmla="*/ 2147483647 w 93"/>
                <a:gd name="T9" fmla="*/ 2147483647 h 171"/>
                <a:gd name="T10" fmla="*/ 2147483647 w 93"/>
                <a:gd name="T11" fmla="*/ 2147483647 h 171"/>
                <a:gd name="T12" fmla="*/ 2147483647 w 93"/>
                <a:gd name="T13" fmla="*/ 2147483647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171"/>
                <a:gd name="T23" fmla="*/ 93 w 93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171">
                  <a:moveTo>
                    <a:pt x="70" y="46"/>
                  </a:moveTo>
                  <a:cubicBezTo>
                    <a:pt x="63" y="25"/>
                    <a:pt x="57" y="9"/>
                    <a:pt x="5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63"/>
                    <a:pt x="10" y="79"/>
                    <a:pt x="17" y="99"/>
                  </a:cubicBezTo>
                  <a:cubicBezTo>
                    <a:pt x="26" y="125"/>
                    <a:pt x="36" y="154"/>
                    <a:pt x="40" y="171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0" y="100"/>
                    <a:pt x="80" y="72"/>
                    <a:pt x="7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17" name="Freeform 586">
              <a:extLst>
                <a:ext uri="{FF2B5EF4-FFF2-40B4-BE49-F238E27FC236}">
                  <a16:creationId xmlns:a16="http://schemas.microsoft.com/office/drawing/2014/main" id="{3468F4FC-C62F-4FB6-B7C4-A8BF8F926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7" y="3955047"/>
              <a:ext cx="44501" cy="83171"/>
            </a:xfrm>
            <a:custGeom>
              <a:avLst/>
              <a:gdLst>
                <a:gd name="T0" fmla="*/ 2147483647 w 95"/>
                <a:gd name="T1" fmla="*/ 2147483647 h 173"/>
                <a:gd name="T2" fmla="*/ 2147483647 w 95"/>
                <a:gd name="T3" fmla="*/ 2147483647 h 173"/>
                <a:gd name="T4" fmla="*/ 2147483647 w 95"/>
                <a:gd name="T5" fmla="*/ 2147483647 h 173"/>
                <a:gd name="T6" fmla="*/ 2147483647 w 95"/>
                <a:gd name="T7" fmla="*/ 2147483647 h 173"/>
                <a:gd name="T8" fmla="*/ 2147483647 w 95"/>
                <a:gd name="T9" fmla="*/ 2147483647 h 173"/>
                <a:gd name="T10" fmla="*/ 0 w 95"/>
                <a:gd name="T11" fmla="*/ 2147483647 h 173"/>
                <a:gd name="T12" fmla="*/ 0 w 95"/>
                <a:gd name="T13" fmla="*/ 2147483647 h 173"/>
                <a:gd name="T14" fmla="*/ 0 w 95"/>
                <a:gd name="T15" fmla="*/ 2147483647 h 173"/>
                <a:gd name="T16" fmla="*/ 0 w 95"/>
                <a:gd name="T17" fmla="*/ 2147483647 h 173"/>
                <a:gd name="T18" fmla="*/ 2147483647 w 95"/>
                <a:gd name="T19" fmla="*/ 0 h 173"/>
                <a:gd name="T20" fmla="*/ 2147483647 w 95"/>
                <a:gd name="T21" fmla="*/ 0 h 173"/>
                <a:gd name="T22" fmla="*/ 2147483647 w 95"/>
                <a:gd name="T23" fmla="*/ 0 h 173"/>
                <a:gd name="T24" fmla="*/ 2147483647 w 95"/>
                <a:gd name="T25" fmla="*/ 2147483647 h 173"/>
                <a:gd name="T26" fmla="*/ 2147483647 w 95"/>
                <a:gd name="T27" fmla="*/ 2147483647 h 173"/>
                <a:gd name="T28" fmla="*/ 2147483647 w 95"/>
                <a:gd name="T29" fmla="*/ 2147483647 h 173"/>
                <a:gd name="T30" fmla="*/ 2147483647 w 95"/>
                <a:gd name="T31" fmla="*/ 2147483647 h 173"/>
                <a:gd name="T32" fmla="*/ 2147483647 w 95"/>
                <a:gd name="T33" fmla="*/ 2147483647 h 173"/>
                <a:gd name="T34" fmla="*/ 2147483647 w 95"/>
                <a:gd name="T35" fmla="*/ 2147483647 h 173"/>
                <a:gd name="T36" fmla="*/ 2147483647 w 95"/>
                <a:gd name="T37" fmla="*/ 2147483647 h 173"/>
                <a:gd name="T38" fmla="*/ 2147483647 w 95"/>
                <a:gd name="T39" fmla="*/ 2147483647 h 173"/>
                <a:gd name="T40" fmla="*/ 2147483647 w 95"/>
                <a:gd name="T41" fmla="*/ 2147483647 h 173"/>
                <a:gd name="T42" fmla="*/ 2147483647 w 95"/>
                <a:gd name="T43" fmla="*/ 2147483647 h 173"/>
                <a:gd name="T44" fmla="*/ 2147483647 w 95"/>
                <a:gd name="T45" fmla="*/ 2147483647 h 173"/>
                <a:gd name="T46" fmla="*/ 2147483647 w 95"/>
                <a:gd name="T47" fmla="*/ 2147483647 h 173"/>
                <a:gd name="T48" fmla="*/ 2147483647 w 95"/>
                <a:gd name="T49" fmla="*/ 2147483647 h 173"/>
                <a:gd name="T50" fmla="*/ 2147483647 w 95"/>
                <a:gd name="T51" fmla="*/ 2147483647 h 173"/>
                <a:gd name="T52" fmla="*/ 2147483647 w 95"/>
                <a:gd name="T53" fmla="*/ 2147483647 h 173"/>
                <a:gd name="T54" fmla="*/ 2147483647 w 95"/>
                <a:gd name="T55" fmla="*/ 2147483647 h 173"/>
                <a:gd name="T56" fmla="*/ 2147483647 w 95"/>
                <a:gd name="T57" fmla="*/ 2147483647 h 173"/>
                <a:gd name="T58" fmla="*/ 2147483647 w 95"/>
                <a:gd name="T59" fmla="*/ 2147483647 h 173"/>
                <a:gd name="T60" fmla="*/ 2147483647 w 95"/>
                <a:gd name="T61" fmla="*/ 2147483647 h 173"/>
                <a:gd name="T62" fmla="*/ 2147483647 w 95"/>
                <a:gd name="T63" fmla="*/ 2147483647 h 173"/>
                <a:gd name="T64" fmla="*/ 2147483647 w 95"/>
                <a:gd name="T65" fmla="*/ 2147483647 h 173"/>
                <a:gd name="T66" fmla="*/ 2147483647 w 95"/>
                <a:gd name="T67" fmla="*/ 2147483647 h 173"/>
                <a:gd name="T68" fmla="*/ 2147483647 w 95"/>
                <a:gd name="T69" fmla="*/ 2147483647 h 173"/>
                <a:gd name="T70" fmla="*/ 2147483647 w 95"/>
                <a:gd name="T71" fmla="*/ 2147483647 h 173"/>
                <a:gd name="T72" fmla="*/ 2147483647 w 95"/>
                <a:gd name="T73" fmla="*/ 2147483647 h 173"/>
                <a:gd name="T74" fmla="*/ 2147483647 w 95"/>
                <a:gd name="T75" fmla="*/ 2147483647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173"/>
                <a:gd name="T116" fmla="*/ 95 w 95"/>
                <a:gd name="T117" fmla="*/ 173 h 1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173">
                  <a:moveTo>
                    <a:pt x="40" y="173"/>
                  </a:moveTo>
                  <a:cubicBezTo>
                    <a:pt x="40" y="173"/>
                    <a:pt x="40" y="172"/>
                    <a:pt x="40" y="172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36" y="155"/>
                    <a:pt x="26" y="126"/>
                    <a:pt x="17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0" y="80"/>
                    <a:pt x="4" y="64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5" y="0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9" y="10"/>
                    <a:pt x="65" y="26"/>
                    <a:pt x="72" y="46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64" y="28"/>
                    <a:pt x="58" y="12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6" y="64"/>
                    <a:pt x="12" y="8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28" y="125"/>
                    <a:pt x="37" y="152"/>
                    <a:pt x="41" y="170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89" y="101"/>
                    <a:pt x="80" y="73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2" y="72"/>
                    <a:pt x="92" y="101"/>
                    <a:pt x="95" y="118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5" y="119"/>
                    <a:pt x="95" y="119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1" y="173"/>
                    <a:pt x="41" y="173"/>
                    <a:pt x="41" y="173"/>
                  </a:cubicBezTo>
                  <a:cubicBezTo>
                    <a:pt x="41" y="173"/>
                    <a:pt x="41" y="173"/>
                    <a:pt x="41" y="173"/>
                  </a:cubicBezTo>
                  <a:cubicBezTo>
                    <a:pt x="41" y="173"/>
                    <a:pt x="41" y="173"/>
                    <a:pt x="40" y="173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18" name="Freeform 591">
              <a:extLst>
                <a:ext uri="{FF2B5EF4-FFF2-40B4-BE49-F238E27FC236}">
                  <a16:creationId xmlns:a16="http://schemas.microsoft.com/office/drawing/2014/main" id="{59F199B6-218C-42C8-B37F-365EA98D4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5432" y="4105836"/>
              <a:ext cx="3986" cy="3381"/>
            </a:xfrm>
            <a:custGeom>
              <a:avLst/>
              <a:gdLst>
                <a:gd name="T0" fmla="*/ 0 w 8"/>
                <a:gd name="T1" fmla="*/ 2147483647 h 7"/>
                <a:gd name="T2" fmla="*/ 2147483647 w 8"/>
                <a:gd name="T3" fmla="*/ 0 h 7"/>
                <a:gd name="T4" fmla="*/ 0 w 8"/>
                <a:gd name="T5" fmla="*/ 2147483647 h 7"/>
                <a:gd name="T6" fmla="*/ 0 w 8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0" y="7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1" y="3"/>
                    <a:pt x="0" y="4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EF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19" name="Freeform 592">
              <a:extLst>
                <a:ext uri="{FF2B5EF4-FFF2-40B4-BE49-F238E27FC236}">
                  <a16:creationId xmlns:a16="http://schemas.microsoft.com/office/drawing/2014/main" id="{FBCFD02C-6AF6-42BC-A19B-5B5F46679C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4104" y="4103806"/>
              <a:ext cx="6642" cy="6762"/>
            </a:xfrm>
            <a:custGeom>
              <a:avLst/>
              <a:gdLst>
                <a:gd name="T0" fmla="*/ 2147483647 w 14"/>
                <a:gd name="T1" fmla="*/ 2147483647 h 14"/>
                <a:gd name="T2" fmla="*/ 0 w 14"/>
                <a:gd name="T3" fmla="*/ 2147483647 h 14"/>
                <a:gd name="T4" fmla="*/ 0 w 14"/>
                <a:gd name="T5" fmla="*/ 2147483647 h 14"/>
                <a:gd name="T6" fmla="*/ 0 w 14"/>
                <a:gd name="T7" fmla="*/ 2147483647 h 14"/>
                <a:gd name="T8" fmla="*/ 2147483647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2147483647 w 14"/>
                <a:gd name="T17" fmla="*/ 2147483647 h 14"/>
                <a:gd name="T18" fmla="*/ 2147483647 w 14"/>
                <a:gd name="T19" fmla="*/ 2147483647 h 14"/>
                <a:gd name="T20" fmla="*/ 2147483647 w 14"/>
                <a:gd name="T21" fmla="*/ 2147483647 h 14"/>
                <a:gd name="T22" fmla="*/ 2147483647 w 14"/>
                <a:gd name="T23" fmla="*/ 2147483647 h 14"/>
                <a:gd name="T24" fmla="*/ 2147483647 w 14"/>
                <a:gd name="T25" fmla="*/ 2147483647 h 14"/>
                <a:gd name="T26" fmla="*/ 2147483647 w 14"/>
                <a:gd name="T27" fmla="*/ 2147483647 h 14"/>
                <a:gd name="T28" fmla="*/ 2147483647 w 14"/>
                <a:gd name="T29" fmla="*/ 2147483647 h 14"/>
                <a:gd name="T30" fmla="*/ 2147483647 w 14"/>
                <a:gd name="T31" fmla="*/ 2147483647 h 14"/>
                <a:gd name="T32" fmla="*/ 2147483647 w 14"/>
                <a:gd name="T33" fmla="*/ 2147483647 h 14"/>
                <a:gd name="T34" fmla="*/ 2147483647 w 14"/>
                <a:gd name="T35" fmla="*/ 2147483647 h 14"/>
                <a:gd name="T36" fmla="*/ 2147483647 w 14"/>
                <a:gd name="T37" fmla="*/ 2147483647 h 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4"/>
                <a:gd name="T59" fmla="*/ 14 w 14"/>
                <a:gd name="T60" fmla="*/ 14 h 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4">
                  <a:moveTo>
                    <a:pt x="2" y="14"/>
                  </a:moveTo>
                  <a:cubicBezTo>
                    <a:pt x="1" y="14"/>
                    <a:pt x="0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4"/>
                    <a:pt x="6" y="3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2" y="0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3"/>
                    <a:pt x="14" y="5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</a:path>
              </a:pathLst>
            </a:custGeom>
            <a:solidFill>
              <a:srgbClr val="F4A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20" name="Freeform 593">
              <a:extLst>
                <a:ext uri="{FF2B5EF4-FFF2-40B4-BE49-F238E27FC236}">
                  <a16:creationId xmlns:a16="http://schemas.microsoft.com/office/drawing/2014/main" id="{DA5B379A-DABC-4829-8864-222CDE299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051" y="3951667"/>
              <a:ext cx="84353" cy="26371"/>
            </a:xfrm>
            <a:custGeom>
              <a:avLst/>
              <a:gdLst>
                <a:gd name="T0" fmla="*/ 2147483647 w 179"/>
                <a:gd name="T1" fmla="*/ 0 h 56"/>
                <a:gd name="T2" fmla="*/ 2147483647 w 179"/>
                <a:gd name="T3" fmla="*/ 2147483647 h 56"/>
                <a:gd name="T4" fmla="*/ 2147483647 w 179"/>
                <a:gd name="T5" fmla="*/ 2147483647 h 56"/>
                <a:gd name="T6" fmla="*/ 2147483647 w 179"/>
                <a:gd name="T7" fmla="*/ 2147483647 h 56"/>
                <a:gd name="T8" fmla="*/ 0 w 179"/>
                <a:gd name="T9" fmla="*/ 2147483647 h 56"/>
                <a:gd name="T10" fmla="*/ 2147483647 w 179"/>
                <a:gd name="T11" fmla="*/ 2147483647 h 56"/>
                <a:gd name="T12" fmla="*/ 2147483647 w 179"/>
                <a:gd name="T13" fmla="*/ 2147483647 h 56"/>
                <a:gd name="T14" fmla="*/ 2147483647 w 179"/>
                <a:gd name="T15" fmla="*/ 2147483647 h 56"/>
                <a:gd name="T16" fmla="*/ 2147483647 w 179"/>
                <a:gd name="T17" fmla="*/ 2147483647 h 56"/>
                <a:gd name="T18" fmla="*/ 2147483647 w 179"/>
                <a:gd name="T19" fmla="*/ 2147483647 h 56"/>
                <a:gd name="T20" fmla="*/ 2147483647 w 179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"/>
                <a:gd name="T34" fmla="*/ 0 h 56"/>
                <a:gd name="T35" fmla="*/ 179 w 179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" h="56">
                  <a:moveTo>
                    <a:pt x="61" y="0"/>
                  </a:moveTo>
                  <a:cubicBezTo>
                    <a:pt x="59" y="1"/>
                    <a:pt x="56" y="0"/>
                    <a:pt x="53" y="2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" y="54"/>
                    <a:pt x="6" y="54"/>
                    <a:pt x="7" y="54"/>
                  </a:cubicBezTo>
                  <a:cubicBezTo>
                    <a:pt x="8" y="54"/>
                    <a:pt x="13" y="54"/>
                    <a:pt x="21" y="53"/>
                  </a:cubicBezTo>
                  <a:cubicBezTo>
                    <a:pt x="28" y="53"/>
                    <a:pt x="38" y="53"/>
                    <a:pt x="48" y="53"/>
                  </a:cubicBezTo>
                  <a:cubicBezTo>
                    <a:pt x="81" y="53"/>
                    <a:pt x="123" y="54"/>
                    <a:pt x="126" y="55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4" y="0"/>
                    <a:pt x="63" y="0"/>
                    <a:pt x="61" y="0"/>
                  </a:cubicBezTo>
                  <a:close/>
                </a:path>
              </a:pathLst>
            </a:custGeom>
            <a:solidFill>
              <a:srgbClr val="FEF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21" name="Freeform 594">
              <a:extLst>
                <a:ext uri="{FF2B5EF4-FFF2-40B4-BE49-F238E27FC236}">
                  <a16:creationId xmlns:a16="http://schemas.microsoft.com/office/drawing/2014/main" id="{91E51886-3A96-4031-81D5-28D59F032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5433" y="4049037"/>
              <a:ext cx="30553" cy="28400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0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0 w 66"/>
                <a:gd name="T9" fmla="*/ 2147483647 h 60"/>
                <a:gd name="T10" fmla="*/ 0 w 66"/>
                <a:gd name="T11" fmla="*/ 2147483647 h 60"/>
                <a:gd name="T12" fmla="*/ 2147483647 w 66"/>
                <a:gd name="T13" fmla="*/ 2147483647 h 60"/>
                <a:gd name="T14" fmla="*/ 2147483647 w 66"/>
                <a:gd name="T15" fmla="*/ 2147483647 h 60"/>
                <a:gd name="T16" fmla="*/ 2147483647 w 66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60"/>
                <a:gd name="T29" fmla="*/ 66 w 6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60">
                  <a:moveTo>
                    <a:pt x="53" y="2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5"/>
                    <a:pt x="9" y="4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9" y="57"/>
                    <a:pt x="12" y="60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3"/>
                    <a:pt x="53" y="2"/>
                    <a:pt x="53" y="2"/>
                  </a:cubicBez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22" name="Freeform 595">
              <a:extLst>
                <a:ext uri="{FF2B5EF4-FFF2-40B4-BE49-F238E27FC236}">
                  <a16:creationId xmlns:a16="http://schemas.microsoft.com/office/drawing/2014/main" id="{023D4609-6A77-4A81-BA8E-2C7701C9E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5432" y="4070675"/>
              <a:ext cx="3986" cy="4057"/>
            </a:xfrm>
            <a:custGeom>
              <a:avLst/>
              <a:gdLst>
                <a:gd name="T0" fmla="*/ 0 w 9"/>
                <a:gd name="T1" fmla="*/ 2147483647 h 9"/>
                <a:gd name="T2" fmla="*/ 0 w 9"/>
                <a:gd name="T3" fmla="*/ 2147483647 h 9"/>
                <a:gd name="T4" fmla="*/ 2147483647 w 9"/>
                <a:gd name="T5" fmla="*/ 0 h 9"/>
                <a:gd name="T6" fmla="*/ 0 w 9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9"/>
                <a:gd name="T14" fmla="*/ 9 w 9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9">
                  <a:moveTo>
                    <a:pt x="0" y="3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FEF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23" name="Freeform 596">
              <a:extLst>
                <a:ext uri="{FF2B5EF4-FFF2-40B4-BE49-F238E27FC236}">
                  <a16:creationId xmlns:a16="http://schemas.microsoft.com/office/drawing/2014/main" id="{2CF5920A-B488-420C-815F-B165AB683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4104" y="4069321"/>
              <a:ext cx="6642" cy="6762"/>
            </a:xfrm>
            <a:custGeom>
              <a:avLst/>
              <a:gdLst>
                <a:gd name="T0" fmla="*/ 2147483647 w 15"/>
                <a:gd name="T1" fmla="*/ 2147483647 h 15"/>
                <a:gd name="T2" fmla="*/ 0 w 15"/>
                <a:gd name="T3" fmla="*/ 2147483647 h 15"/>
                <a:gd name="T4" fmla="*/ 0 w 15"/>
                <a:gd name="T5" fmla="*/ 2147483647 h 15"/>
                <a:gd name="T6" fmla="*/ 0 w 15"/>
                <a:gd name="T7" fmla="*/ 2147483647 h 15"/>
                <a:gd name="T8" fmla="*/ 0 w 15"/>
                <a:gd name="T9" fmla="*/ 2147483647 h 15"/>
                <a:gd name="T10" fmla="*/ 0 w 15"/>
                <a:gd name="T11" fmla="*/ 2147483647 h 15"/>
                <a:gd name="T12" fmla="*/ 2147483647 w 15"/>
                <a:gd name="T13" fmla="*/ 2147483647 h 15"/>
                <a:gd name="T14" fmla="*/ 2147483647 w 15"/>
                <a:gd name="T15" fmla="*/ 2147483647 h 15"/>
                <a:gd name="T16" fmla="*/ 2147483647 w 15"/>
                <a:gd name="T17" fmla="*/ 2147483647 h 15"/>
                <a:gd name="T18" fmla="*/ 2147483647 w 15"/>
                <a:gd name="T19" fmla="*/ 2147483647 h 15"/>
                <a:gd name="T20" fmla="*/ 2147483647 w 15"/>
                <a:gd name="T21" fmla="*/ 2147483647 h 15"/>
                <a:gd name="T22" fmla="*/ 2147483647 w 15"/>
                <a:gd name="T23" fmla="*/ 2147483647 h 15"/>
                <a:gd name="T24" fmla="*/ 2147483647 w 15"/>
                <a:gd name="T25" fmla="*/ 2147483647 h 15"/>
                <a:gd name="T26" fmla="*/ 2147483647 w 15"/>
                <a:gd name="T27" fmla="*/ 2147483647 h 15"/>
                <a:gd name="T28" fmla="*/ 2147483647 w 15"/>
                <a:gd name="T29" fmla="*/ 2147483647 h 15"/>
                <a:gd name="T30" fmla="*/ 2147483647 w 15"/>
                <a:gd name="T31" fmla="*/ 2147483647 h 15"/>
                <a:gd name="T32" fmla="*/ 2147483647 w 15"/>
                <a:gd name="T33" fmla="*/ 2147483647 h 15"/>
                <a:gd name="T34" fmla="*/ 2147483647 w 15"/>
                <a:gd name="T35" fmla="*/ 2147483647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5"/>
                <a:gd name="T56" fmla="*/ 15 w 15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5">
                  <a:moveTo>
                    <a:pt x="2" y="15"/>
                  </a:moveTo>
                  <a:cubicBezTo>
                    <a:pt x="0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2"/>
                    <a:pt x="15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lose/>
                </a:path>
              </a:pathLst>
            </a:custGeom>
            <a:solidFill>
              <a:srgbClr val="F4A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24" name="Freeform 597">
              <a:extLst>
                <a:ext uri="{FF2B5EF4-FFF2-40B4-BE49-F238E27FC236}">
                  <a16:creationId xmlns:a16="http://schemas.microsoft.com/office/drawing/2014/main" id="{2121A6CF-CABD-401F-91CA-11F0655E1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083" y="4052417"/>
              <a:ext cx="27896" cy="53419"/>
            </a:xfrm>
            <a:custGeom>
              <a:avLst/>
              <a:gdLst>
                <a:gd name="T0" fmla="*/ 2147483647 w 59"/>
                <a:gd name="T1" fmla="*/ 0 h 111"/>
                <a:gd name="T2" fmla="*/ 2147483647 w 59"/>
                <a:gd name="T3" fmla="*/ 0 h 111"/>
                <a:gd name="T4" fmla="*/ 2147483647 w 59"/>
                <a:gd name="T5" fmla="*/ 2147483647 h 111"/>
                <a:gd name="T6" fmla="*/ 2147483647 w 59"/>
                <a:gd name="T7" fmla="*/ 2147483647 h 111"/>
                <a:gd name="T8" fmla="*/ 2147483647 w 59"/>
                <a:gd name="T9" fmla="*/ 2147483647 h 111"/>
                <a:gd name="T10" fmla="*/ 2147483647 w 59"/>
                <a:gd name="T11" fmla="*/ 2147483647 h 111"/>
                <a:gd name="T12" fmla="*/ 0 w 59"/>
                <a:gd name="T13" fmla="*/ 2147483647 h 111"/>
                <a:gd name="T14" fmla="*/ 2147483647 w 59"/>
                <a:gd name="T15" fmla="*/ 2147483647 h 111"/>
                <a:gd name="T16" fmla="*/ 2147483647 w 59"/>
                <a:gd name="T17" fmla="*/ 2147483647 h 111"/>
                <a:gd name="T18" fmla="*/ 2147483647 w 59"/>
                <a:gd name="T19" fmla="*/ 2147483647 h 111"/>
                <a:gd name="T20" fmla="*/ 2147483647 w 59"/>
                <a:gd name="T21" fmla="*/ 2147483647 h 111"/>
                <a:gd name="T22" fmla="*/ 2147483647 w 59"/>
                <a:gd name="T23" fmla="*/ 2147483647 h 111"/>
                <a:gd name="T24" fmla="*/ 2147483647 w 59"/>
                <a:gd name="T25" fmla="*/ 0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111"/>
                <a:gd name="T41" fmla="*/ 59 w 59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111"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3" y="53"/>
                    <a:pt x="3" y="53"/>
                    <a:pt x="3" y="54"/>
                  </a:cubicBezTo>
                  <a:cubicBezTo>
                    <a:pt x="4" y="55"/>
                    <a:pt x="4" y="60"/>
                    <a:pt x="5" y="66"/>
                  </a:cubicBezTo>
                  <a:cubicBezTo>
                    <a:pt x="6" y="78"/>
                    <a:pt x="5" y="93"/>
                    <a:pt x="4" y="102"/>
                  </a:cubicBezTo>
                  <a:cubicBezTo>
                    <a:pt x="3" y="106"/>
                    <a:pt x="2" y="109"/>
                    <a:pt x="0" y="111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5" y="56"/>
                    <a:pt x="57" y="53"/>
                    <a:pt x="57" y="48"/>
                  </a:cubicBezTo>
                  <a:cubicBezTo>
                    <a:pt x="59" y="35"/>
                    <a:pt x="59" y="4"/>
                    <a:pt x="56" y="0"/>
                  </a:cubicBezTo>
                  <a:close/>
                </a:path>
              </a:pathLst>
            </a:cu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25" name="Freeform 598">
              <a:extLst>
                <a:ext uri="{FF2B5EF4-FFF2-40B4-BE49-F238E27FC236}">
                  <a16:creationId xmlns:a16="http://schemas.microsoft.com/office/drawing/2014/main" id="{6063E288-BE07-4F47-BD8A-7BECE1B9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9418" y="4011846"/>
              <a:ext cx="27896" cy="58152"/>
            </a:xfrm>
            <a:custGeom>
              <a:avLst/>
              <a:gdLst>
                <a:gd name="T0" fmla="*/ 2147483647 w 59"/>
                <a:gd name="T1" fmla="*/ 2147483647 h 122"/>
                <a:gd name="T2" fmla="*/ 2147483647 w 59"/>
                <a:gd name="T3" fmla="*/ 0 h 122"/>
                <a:gd name="T4" fmla="*/ 0 w 59"/>
                <a:gd name="T5" fmla="*/ 2147483647 h 122"/>
                <a:gd name="T6" fmla="*/ 2147483647 w 59"/>
                <a:gd name="T7" fmla="*/ 2147483647 h 122"/>
                <a:gd name="T8" fmla="*/ 2147483647 w 59"/>
                <a:gd name="T9" fmla="*/ 2147483647 h 122"/>
                <a:gd name="T10" fmla="*/ 2147483647 w 59"/>
                <a:gd name="T11" fmla="*/ 2147483647 h 122"/>
                <a:gd name="T12" fmla="*/ 2147483647 w 59"/>
                <a:gd name="T13" fmla="*/ 2147483647 h 122"/>
                <a:gd name="T14" fmla="*/ 2147483647 w 59"/>
                <a:gd name="T15" fmla="*/ 2147483647 h 122"/>
                <a:gd name="T16" fmla="*/ 2147483647 w 59"/>
                <a:gd name="T17" fmla="*/ 2147483647 h 122"/>
                <a:gd name="T18" fmla="*/ 2147483647 w 59"/>
                <a:gd name="T19" fmla="*/ 2147483647 h 122"/>
                <a:gd name="T20" fmla="*/ 2147483647 w 59"/>
                <a:gd name="T21" fmla="*/ 2147483647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122"/>
                <a:gd name="T35" fmla="*/ 59 w 59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122">
                  <a:moveTo>
                    <a:pt x="54" y="9"/>
                  </a:moveTo>
                  <a:cubicBezTo>
                    <a:pt x="54" y="6"/>
                    <a:pt x="54" y="3"/>
                    <a:pt x="53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1" y="60"/>
                    <a:pt x="1" y="62"/>
                  </a:cubicBezTo>
                  <a:cubicBezTo>
                    <a:pt x="2" y="77"/>
                    <a:pt x="6" y="108"/>
                    <a:pt x="3" y="118"/>
                  </a:cubicBezTo>
                  <a:cubicBezTo>
                    <a:pt x="2" y="120"/>
                    <a:pt x="2" y="121"/>
                    <a:pt x="1" y="12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5" y="67"/>
                    <a:pt x="56" y="66"/>
                    <a:pt x="56" y="65"/>
                  </a:cubicBezTo>
                  <a:cubicBezTo>
                    <a:pt x="59" y="55"/>
                    <a:pt x="56" y="23"/>
                    <a:pt x="54" y="9"/>
                  </a:cubicBezTo>
                  <a:close/>
                </a:path>
              </a:pathLst>
            </a:cu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26" name="Freeform 599">
              <a:extLst>
                <a:ext uri="{FF2B5EF4-FFF2-40B4-BE49-F238E27FC236}">
                  <a16:creationId xmlns:a16="http://schemas.microsoft.com/office/drawing/2014/main" id="{475599CE-48DA-4871-8817-7FC158BBD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5433" y="4083522"/>
              <a:ext cx="25240" cy="29752"/>
            </a:xfrm>
            <a:custGeom>
              <a:avLst/>
              <a:gdLst>
                <a:gd name="T0" fmla="*/ 2147483647 w 54"/>
                <a:gd name="T1" fmla="*/ 2147483647 h 62"/>
                <a:gd name="T2" fmla="*/ 2147483647 w 54"/>
                <a:gd name="T3" fmla="*/ 0 h 62"/>
                <a:gd name="T4" fmla="*/ 2147483647 w 54"/>
                <a:gd name="T5" fmla="*/ 2147483647 h 62"/>
                <a:gd name="T6" fmla="*/ 2147483647 w 54"/>
                <a:gd name="T7" fmla="*/ 2147483647 h 62"/>
                <a:gd name="T8" fmla="*/ 2147483647 w 54"/>
                <a:gd name="T9" fmla="*/ 2147483647 h 62"/>
                <a:gd name="T10" fmla="*/ 0 w 54"/>
                <a:gd name="T11" fmla="*/ 2147483647 h 62"/>
                <a:gd name="T12" fmla="*/ 2147483647 w 54"/>
                <a:gd name="T13" fmla="*/ 2147483647 h 62"/>
                <a:gd name="T14" fmla="*/ 2147483647 w 54"/>
                <a:gd name="T15" fmla="*/ 2147483647 h 62"/>
                <a:gd name="T16" fmla="*/ 2147483647 w 54"/>
                <a:gd name="T17" fmla="*/ 2147483647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62"/>
                <a:gd name="T29" fmla="*/ 54 w 54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62">
                  <a:moveTo>
                    <a:pt x="54" y="9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5"/>
                    <a:pt x="9" y="45"/>
                    <a:pt x="8" y="4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27" name="Freeform 600">
              <a:extLst>
                <a:ext uri="{FF2B5EF4-FFF2-40B4-BE49-F238E27FC236}">
                  <a16:creationId xmlns:a16="http://schemas.microsoft.com/office/drawing/2014/main" id="{D7D9F274-C81A-4EE5-9119-C7D76444A0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7722" y="3950314"/>
              <a:ext cx="111586" cy="166340"/>
            </a:xfrm>
            <a:custGeom>
              <a:avLst/>
              <a:gdLst>
                <a:gd name="T0" fmla="*/ 2147483647 w 237"/>
                <a:gd name="T1" fmla="*/ 2147483647 h 348"/>
                <a:gd name="T2" fmla="*/ 2147483647 w 237"/>
                <a:gd name="T3" fmla="*/ 2147483647 h 348"/>
                <a:gd name="T4" fmla="*/ 2147483647 w 237"/>
                <a:gd name="T5" fmla="*/ 2147483647 h 348"/>
                <a:gd name="T6" fmla="*/ 2147483647 w 237"/>
                <a:gd name="T7" fmla="*/ 2147483647 h 348"/>
                <a:gd name="T8" fmla="*/ 2147483647 w 237"/>
                <a:gd name="T9" fmla="*/ 2147483647 h 348"/>
                <a:gd name="T10" fmla="*/ 2147483647 w 237"/>
                <a:gd name="T11" fmla="*/ 2147483647 h 348"/>
                <a:gd name="T12" fmla="*/ 2147483647 w 237"/>
                <a:gd name="T13" fmla="*/ 2147483647 h 348"/>
                <a:gd name="T14" fmla="*/ 2147483647 w 237"/>
                <a:gd name="T15" fmla="*/ 2147483647 h 348"/>
                <a:gd name="T16" fmla="*/ 2147483647 w 237"/>
                <a:gd name="T17" fmla="*/ 2147483647 h 348"/>
                <a:gd name="T18" fmla="*/ 2147483647 w 237"/>
                <a:gd name="T19" fmla="*/ 2147483647 h 348"/>
                <a:gd name="T20" fmla="*/ 2147483647 w 237"/>
                <a:gd name="T21" fmla="*/ 2147483647 h 348"/>
                <a:gd name="T22" fmla="*/ 2147483647 w 237"/>
                <a:gd name="T23" fmla="*/ 2147483647 h 348"/>
                <a:gd name="T24" fmla="*/ 2147483647 w 237"/>
                <a:gd name="T25" fmla="*/ 2147483647 h 348"/>
                <a:gd name="T26" fmla="*/ 2147483647 w 237"/>
                <a:gd name="T27" fmla="*/ 2147483647 h 348"/>
                <a:gd name="T28" fmla="*/ 2147483647 w 237"/>
                <a:gd name="T29" fmla="*/ 2147483647 h 348"/>
                <a:gd name="T30" fmla="*/ 2147483647 w 237"/>
                <a:gd name="T31" fmla="*/ 2147483647 h 348"/>
                <a:gd name="T32" fmla="*/ 2147483647 w 237"/>
                <a:gd name="T33" fmla="*/ 2147483647 h 348"/>
                <a:gd name="T34" fmla="*/ 2147483647 w 237"/>
                <a:gd name="T35" fmla="*/ 2147483647 h 348"/>
                <a:gd name="T36" fmla="*/ 2147483647 w 237"/>
                <a:gd name="T37" fmla="*/ 2147483647 h 348"/>
                <a:gd name="T38" fmla="*/ 2147483647 w 237"/>
                <a:gd name="T39" fmla="*/ 0 h 348"/>
                <a:gd name="T40" fmla="*/ 2147483647 w 237"/>
                <a:gd name="T41" fmla="*/ 0 h 348"/>
                <a:gd name="T42" fmla="*/ 2147483647 w 237"/>
                <a:gd name="T43" fmla="*/ 2147483647 h 348"/>
                <a:gd name="T44" fmla="*/ 2147483647 w 237"/>
                <a:gd name="T45" fmla="*/ 2147483647 h 348"/>
                <a:gd name="T46" fmla="*/ 2147483647 w 237"/>
                <a:gd name="T47" fmla="*/ 2147483647 h 348"/>
                <a:gd name="T48" fmla="*/ 2147483647 w 237"/>
                <a:gd name="T49" fmla="*/ 2147483647 h 348"/>
                <a:gd name="T50" fmla="*/ 2147483647 w 237"/>
                <a:gd name="T51" fmla="*/ 2147483647 h 348"/>
                <a:gd name="T52" fmla="*/ 2147483647 w 237"/>
                <a:gd name="T53" fmla="*/ 2147483647 h 348"/>
                <a:gd name="T54" fmla="*/ 2147483647 w 237"/>
                <a:gd name="T55" fmla="*/ 2147483647 h 348"/>
                <a:gd name="T56" fmla="*/ 2147483647 w 237"/>
                <a:gd name="T57" fmla="*/ 2147483647 h 348"/>
                <a:gd name="T58" fmla="*/ 2147483647 w 237"/>
                <a:gd name="T59" fmla="*/ 2147483647 h 348"/>
                <a:gd name="T60" fmla="*/ 2147483647 w 237"/>
                <a:gd name="T61" fmla="*/ 2147483647 h 348"/>
                <a:gd name="T62" fmla="*/ 2147483647 w 237"/>
                <a:gd name="T63" fmla="*/ 2147483647 h 348"/>
                <a:gd name="T64" fmla="*/ 2147483647 w 237"/>
                <a:gd name="T65" fmla="*/ 2147483647 h 348"/>
                <a:gd name="T66" fmla="*/ 2147483647 w 237"/>
                <a:gd name="T67" fmla="*/ 2147483647 h 348"/>
                <a:gd name="T68" fmla="*/ 2147483647 w 237"/>
                <a:gd name="T69" fmla="*/ 2147483647 h 348"/>
                <a:gd name="T70" fmla="*/ 2147483647 w 237"/>
                <a:gd name="T71" fmla="*/ 2147483647 h 348"/>
                <a:gd name="T72" fmla="*/ 2147483647 w 237"/>
                <a:gd name="T73" fmla="*/ 2147483647 h 348"/>
                <a:gd name="T74" fmla="*/ 2147483647 w 237"/>
                <a:gd name="T75" fmla="*/ 2147483647 h 348"/>
                <a:gd name="T76" fmla="*/ 2147483647 w 237"/>
                <a:gd name="T77" fmla="*/ 2147483647 h 348"/>
                <a:gd name="T78" fmla="*/ 2147483647 w 237"/>
                <a:gd name="T79" fmla="*/ 2147483647 h 348"/>
                <a:gd name="T80" fmla="*/ 2147483647 w 237"/>
                <a:gd name="T81" fmla="*/ 2147483647 h 348"/>
                <a:gd name="T82" fmla="*/ 2147483647 w 237"/>
                <a:gd name="T83" fmla="*/ 2147483647 h 348"/>
                <a:gd name="T84" fmla="*/ 2147483647 w 237"/>
                <a:gd name="T85" fmla="*/ 2147483647 h 348"/>
                <a:gd name="T86" fmla="*/ 2147483647 w 237"/>
                <a:gd name="T87" fmla="*/ 2147483647 h 348"/>
                <a:gd name="T88" fmla="*/ 2147483647 w 237"/>
                <a:gd name="T89" fmla="*/ 2147483647 h 348"/>
                <a:gd name="T90" fmla="*/ 2147483647 w 237"/>
                <a:gd name="T91" fmla="*/ 2147483647 h 348"/>
                <a:gd name="T92" fmla="*/ 2147483647 w 237"/>
                <a:gd name="T93" fmla="*/ 2147483647 h 348"/>
                <a:gd name="T94" fmla="*/ 2147483647 w 237"/>
                <a:gd name="T95" fmla="*/ 2147483647 h 348"/>
                <a:gd name="T96" fmla="*/ 2147483647 w 237"/>
                <a:gd name="T97" fmla="*/ 2147483647 h 348"/>
                <a:gd name="T98" fmla="*/ 2147483647 w 237"/>
                <a:gd name="T99" fmla="*/ 2147483647 h 348"/>
                <a:gd name="T100" fmla="*/ 2147483647 w 237"/>
                <a:gd name="T101" fmla="*/ 2147483647 h 348"/>
                <a:gd name="T102" fmla="*/ 2147483647 w 237"/>
                <a:gd name="T103" fmla="*/ 2147483647 h 348"/>
                <a:gd name="T104" fmla="*/ 2147483647 w 237"/>
                <a:gd name="T105" fmla="*/ 2147483647 h 348"/>
                <a:gd name="T106" fmla="*/ 2147483647 w 237"/>
                <a:gd name="T107" fmla="*/ 2147483647 h 348"/>
                <a:gd name="T108" fmla="*/ 2147483647 w 237"/>
                <a:gd name="T109" fmla="*/ 2147483647 h 348"/>
                <a:gd name="T110" fmla="*/ 2147483647 w 237"/>
                <a:gd name="T111" fmla="*/ 2147483647 h 348"/>
                <a:gd name="T112" fmla="*/ 2147483647 w 237"/>
                <a:gd name="T113" fmla="*/ 2147483647 h 348"/>
                <a:gd name="T114" fmla="*/ 2147483647 w 237"/>
                <a:gd name="T115" fmla="*/ 2147483647 h 348"/>
                <a:gd name="T116" fmla="*/ 2147483647 w 237"/>
                <a:gd name="T117" fmla="*/ 2147483647 h 34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7"/>
                <a:gd name="T178" fmla="*/ 0 h 348"/>
                <a:gd name="T179" fmla="*/ 237 w 237"/>
                <a:gd name="T180" fmla="*/ 348 h 34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7" h="348">
                  <a:moveTo>
                    <a:pt x="168" y="348"/>
                  </a:moveTo>
                  <a:cubicBezTo>
                    <a:pt x="167" y="348"/>
                    <a:pt x="166" y="347"/>
                    <a:pt x="165" y="346"/>
                  </a:cubicBezTo>
                  <a:cubicBezTo>
                    <a:pt x="165" y="346"/>
                    <a:pt x="165" y="346"/>
                    <a:pt x="165" y="346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32"/>
                    <a:pt x="162" y="331"/>
                    <a:pt x="163" y="331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71" y="323"/>
                    <a:pt x="171" y="323"/>
                    <a:pt x="171" y="323"/>
                  </a:cubicBezTo>
                  <a:cubicBezTo>
                    <a:pt x="172" y="322"/>
                    <a:pt x="172" y="322"/>
                    <a:pt x="172" y="321"/>
                  </a:cubicBezTo>
                  <a:cubicBezTo>
                    <a:pt x="172" y="321"/>
                    <a:pt x="172" y="321"/>
                    <a:pt x="172" y="321"/>
                  </a:cubicBezTo>
                  <a:cubicBezTo>
                    <a:pt x="175" y="319"/>
                    <a:pt x="175" y="319"/>
                    <a:pt x="175" y="319"/>
                  </a:cubicBezTo>
                  <a:cubicBezTo>
                    <a:pt x="175" y="318"/>
                    <a:pt x="176" y="317"/>
                    <a:pt x="176" y="315"/>
                  </a:cubicBezTo>
                  <a:cubicBezTo>
                    <a:pt x="176" y="315"/>
                    <a:pt x="176" y="315"/>
                    <a:pt x="176" y="315"/>
                  </a:cubicBezTo>
                  <a:cubicBezTo>
                    <a:pt x="177" y="310"/>
                    <a:pt x="177" y="301"/>
                    <a:pt x="177" y="293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7" y="289"/>
                    <a:pt x="177" y="284"/>
                    <a:pt x="177" y="280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77" y="275"/>
                    <a:pt x="176" y="270"/>
                    <a:pt x="175" y="269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68"/>
                    <a:pt x="172" y="267"/>
                    <a:pt x="169" y="266"/>
                  </a:cubicBezTo>
                  <a:cubicBezTo>
                    <a:pt x="169" y="266"/>
                    <a:pt x="169" y="266"/>
                    <a:pt x="169" y="266"/>
                  </a:cubicBezTo>
                  <a:cubicBezTo>
                    <a:pt x="167" y="266"/>
                    <a:pt x="164" y="266"/>
                    <a:pt x="164" y="266"/>
                  </a:cubicBezTo>
                  <a:cubicBezTo>
                    <a:pt x="164" y="266"/>
                    <a:pt x="164" y="266"/>
                    <a:pt x="164" y="266"/>
                  </a:cubicBezTo>
                  <a:cubicBezTo>
                    <a:pt x="163" y="265"/>
                    <a:pt x="162" y="264"/>
                    <a:pt x="162" y="263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2" y="261"/>
                    <a:pt x="162" y="261"/>
                    <a:pt x="162" y="261"/>
                  </a:cubicBezTo>
                  <a:cubicBezTo>
                    <a:pt x="162" y="260"/>
                    <a:pt x="162" y="259"/>
                    <a:pt x="163" y="259"/>
                  </a:cubicBezTo>
                  <a:cubicBezTo>
                    <a:pt x="163" y="259"/>
                    <a:pt x="163" y="259"/>
                    <a:pt x="163" y="259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2" y="250"/>
                    <a:pt x="172" y="250"/>
                    <a:pt x="172" y="250"/>
                  </a:cubicBezTo>
                  <a:cubicBezTo>
                    <a:pt x="172" y="249"/>
                    <a:pt x="172" y="249"/>
                    <a:pt x="173" y="249"/>
                  </a:cubicBezTo>
                  <a:cubicBezTo>
                    <a:pt x="173" y="249"/>
                    <a:pt x="173" y="249"/>
                    <a:pt x="173" y="249"/>
                  </a:cubicBezTo>
                  <a:cubicBezTo>
                    <a:pt x="173" y="248"/>
                    <a:pt x="174" y="247"/>
                    <a:pt x="174" y="246"/>
                  </a:cubicBezTo>
                  <a:cubicBezTo>
                    <a:pt x="174" y="246"/>
                    <a:pt x="174" y="246"/>
                    <a:pt x="174" y="246"/>
                  </a:cubicBezTo>
                  <a:cubicBezTo>
                    <a:pt x="175" y="244"/>
                    <a:pt x="175" y="240"/>
                    <a:pt x="175" y="234"/>
                  </a:cubicBezTo>
                  <a:cubicBezTo>
                    <a:pt x="175" y="234"/>
                    <a:pt x="175" y="234"/>
                    <a:pt x="175" y="234"/>
                  </a:cubicBezTo>
                  <a:cubicBezTo>
                    <a:pt x="175" y="221"/>
                    <a:pt x="173" y="202"/>
                    <a:pt x="172" y="191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89"/>
                    <a:pt x="171" y="186"/>
                    <a:pt x="171" y="183"/>
                  </a:cubicBezTo>
                  <a:cubicBezTo>
                    <a:pt x="171" y="183"/>
                    <a:pt x="171" y="183"/>
                    <a:pt x="171" y="183"/>
                  </a:cubicBezTo>
                  <a:cubicBezTo>
                    <a:pt x="167" y="167"/>
                    <a:pt x="157" y="138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1" y="92"/>
                    <a:pt x="135" y="76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0" y="63"/>
                    <a:pt x="128" y="61"/>
                    <a:pt x="128" y="60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7" y="60"/>
                    <a:pt x="127" y="60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5" y="60"/>
                    <a:pt x="123" y="60"/>
                    <a:pt x="121" y="60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16" y="60"/>
                    <a:pt x="110" y="60"/>
                    <a:pt x="103" y="60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89" y="59"/>
                    <a:pt x="71" y="59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2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1" y="59"/>
                    <a:pt x="31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17" y="60"/>
                    <a:pt x="12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8" y="60"/>
                    <a:pt x="6" y="60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2"/>
                    <a:pt x="2" y="62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59"/>
                    <a:pt x="0" y="58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0"/>
                    <a:pt x="62" y="1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0"/>
                    <a:pt x="65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4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6" y="0"/>
                    <a:pt x="97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33" y="0"/>
                    <a:pt x="160" y="0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9" y="1"/>
                    <a:pt x="182" y="1"/>
                    <a:pt x="183" y="1"/>
                  </a:cubicBezTo>
                  <a:cubicBezTo>
                    <a:pt x="183" y="1"/>
                    <a:pt x="183" y="1"/>
                    <a:pt x="183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87" y="3"/>
                    <a:pt x="188" y="6"/>
                    <a:pt x="190" y="11"/>
                  </a:cubicBezTo>
                  <a:cubicBezTo>
                    <a:pt x="190" y="11"/>
                    <a:pt x="190" y="11"/>
                    <a:pt x="190" y="11"/>
                  </a:cubicBezTo>
                  <a:cubicBezTo>
                    <a:pt x="194" y="20"/>
                    <a:pt x="200" y="36"/>
                    <a:pt x="207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16" y="83"/>
                    <a:pt x="226" y="111"/>
                    <a:pt x="230" y="129"/>
                  </a:cubicBezTo>
                  <a:cubicBezTo>
                    <a:pt x="230" y="129"/>
                    <a:pt x="230" y="129"/>
                    <a:pt x="230" y="129"/>
                  </a:cubicBezTo>
                  <a:cubicBezTo>
                    <a:pt x="231" y="132"/>
                    <a:pt x="231" y="135"/>
                    <a:pt x="231" y="137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48"/>
                    <a:pt x="234" y="167"/>
                    <a:pt x="234" y="181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4" y="187"/>
                    <a:pt x="234" y="191"/>
                    <a:pt x="233" y="195"/>
                  </a:cubicBezTo>
                  <a:cubicBezTo>
                    <a:pt x="233" y="195"/>
                    <a:pt x="233" y="195"/>
                    <a:pt x="233" y="195"/>
                  </a:cubicBezTo>
                  <a:cubicBezTo>
                    <a:pt x="232" y="196"/>
                    <a:pt x="232" y="198"/>
                    <a:pt x="230" y="199"/>
                  </a:cubicBezTo>
                  <a:cubicBezTo>
                    <a:pt x="230" y="199"/>
                    <a:pt x="230" y="199"/>
                    <a:pt x="230" y="199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223" y="207"/>
                    <a:pt x="223" y="207"/>
                    <a:pt x="223" y="207"/>
                  </a:cubicBezTo>
                  <a:cubicBezTo>
                    <a:pt x="226" y="208"/>
                    <a:pt x="230" y="209"/>
                    <a:pt x="233" y="212"/>
                  </a:cubicBezTo>
                  <a:cubicBezTo>
                    <a:pt x="233" y="212"/>
                    <a:pt x="233" y="212"/>
                    <a:pt x="233" y="212"/>
                  </a:cubicBezTo>
                  <a:cubicBezTo>
                    <a:pt x="233" y="212"/>
                    <a:pt x="233" y="212"/>
                    <a:pt x="234" y="212"/>
                  </a:cubicBezTo>
                  <a:cubicBezTo>
                    <a:pt x="234" y="212"/>
                    <a:pt x="234" y="212"/>
                    <a:pt x="234" y="212"/>
                  </a:cubicBezTo>
                  <a:cubicBezTo>
                    <a:pt x="231" y="214"/>
                    <a:pt x="231" y="214"/>
                    <a:pt x="231" y="214"/>
                  </a:cubicBezTo>
                  <a:cubicBezTo>
                    <a:pt x="234" y="212"/>
                    <a:pt x="234" y="212"/>
                    <a:pt x="234" y="212"/>
                  </a:cubicBezTo>
                  <a:cubicBezTo>
                    <a:pt x="235" y="215"/>
                    <a:pt x="235" y="218"/>
                    <a:pt x="236" y="223"/>
                  </a:cubicBezTo>
                  <a:cubicBezTo>
                    <a:pt x="236" y="223"/>
                    <a:pt x="236" y="223"/>
                    <a:pt x="236" y="223"/>
                  </a:cubicBezTo>
                  <a:cubicBezTo>
                    <a:pt x="236" y="228"/>
                    <a:pt x="237" y="234"/>
                    <a:pt x="237" y="240"/>
                  </a:cubicBezTo>
                  <a:cubicBezTo>
                    <a:pt x="237" y="240"/>
                    <a:pt x="237" y="240"/>
                    <a:pt x="237" y="240"/>
                  </a:cubicBezTo>
                  <a:cubicBezTo>
                    <a:pt x="237" y="248"/>
                    <a:pt x="236" y="257"/>
                    <a:pt x="235" y="263"/>
                  </a:cubicBezTo>
                  <a:cubicBezTo>
                    <a:pt x="235" y="263"/>
                    <a:pt x="235" y="263"/>
                    <a:pt x="235" y="263"/>
                  </a:cubicBezTo>
                  <a:cubicBezTo>
                    <a:pt x="234" y="268"/>
                    <a:pt x="233" y="271"/>
                    <a:pt x="230" y="274"/>
                  </a:cubicBezTo>
                  <a:cubicBezTo>
                    <a:pt x="230" y="274"/>
                    <a:pt x="230" y="274"/>
                    <a:pt x="230" y="274"/>
                  </a:cubicBezTo>
                  <a:cubicBezTo>
                    <a:pt x="229" y="276"/>
                    <a:pt x="229" y="276"/>
                    <a:pt x="229" y="276"/>
                  </a:cubicBezTo>
                  <a:cubicBezTo>
                    <a:pt x="222" y="283"/>
                    <a:pt x="222" y="283"/>
                    <a:pt x="222" y="283"/>
                  </a:cubicBezTo>
                  <a:cubicBezTo>
                    <a:pt x="222" y="288"/>
                    <a:pt x="222" y="288"/>
                    <a:pt x="222" y="288"/>
                  </a:cubicBezTo>
                  <a:cubicBezTo>
                    <a:pt x="222" y="288"/>
                    <a:pt x="222" y="288"/>
                    <a:pt x="222" y="288"/>
                  </a:cubicBezTo>
                  <a:cubicBezTo>
                    <a:pt x="222" y="289"/>
                    <a:pt x="222" y="290"/>
                    <a:pt x="221" y="290"/>
                  </a:cubicBezTo>
                  <a:cubicBezTo>
                    <a:pt x="221" y="290"/>
                    <a:pt x="221" y="290"/>
                    <a:pt x="221" y="290"/>
                  </a:cubicBezTo>
                  <a:cubicBezTo>
                    <a:pt x="171" y="347"/>
                    <a:pt x="171" y="347"/>
                    <a:pt x="171" y="347"/>
                  </a:cubicBezTo>
                  <a:cubicBezTo>
                    <a:pt x="170" y="348"/>
                    <a:pt x="169" y="348"/>
                    <a:pt x="168" y="348"/>
                  </a:cubicBezTo>
                  <a:cubicBezTo>
                    <a:pt x="168" y="348"/>
                    <a:pt x="168" y="348"/>
                    <a:pt x="168" y="348"/>
                  </a:cubicBezTo>
                  <a:cubicBezTo>
                    <a:pt x="168" y="348"/>
                    <a:pt x="168" y="348"/>
                    <a:pt x="168" y="348"/>
                  </a:cubicBezTo>
                  <a:close/>
                  <a:moveTo>
                    <a:pt x="180" y="265"/>
                  </a:moveTo>
                  <a:cubicBezTo>
                    <a:pt x="180" y="265"/>
                    <a:pt x="180" y="265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1" y="268"/>
                    <a:pt x="182" y="269"/>
                    <a:pt x="182" y="272"/>
                  </a:cubicBezTo>
                  <a:cubicBezTo>
                    <a:pt x="182" y="272"/>
                    <a:pt x="182" y="272"/>
                    <a:pt x="182" y="272"/>
                  </a:cubicBezTo>
                  <a:cubicBezTo>
                    <a:pt x="182" y="274"/>
                    <a:pt x="183" y="277"/>
                    <a:pt x="183" y="280"/>
                  </a:cubicBezTo>
                  <a:cubicBezTo>
                    <a:pt x="183" y="280"/>
                    <a:pt x="183" y="280"/>
                    <a:pt x="183" y="280"/>
                  </a:cubicBezTo>
                  <a:cubicBezTo>
                    <a:pt x="183" y="284"/>
                    <a:pt x="183" y="289"/>
                    <a:pt x="183" y="293"/>
                  </a:cubicBezTo>
                  <a:cubicBezTo>
                    <a:pt x="183" y="293"/>
                    <a:pt x="183" y="293"/>
                    <a:pt x="183" y="293"/>
                  </a:cubicBezTo>
                  <a:cubicBezTo>
                    <a:pt x="183" y="302"/>
                    <a:pt x="183" y="310"/>
                    <a:pt x="182" y="316"/>
                  </a:cubicBezTo>
                  <a:cubicBezTo>
                    <a:pt x="182" y="316"/>
                    <a:pt x="182" y="316"/>
                    <a:pt x="182" y="316"/>
                  </a:cubicBezTo>
                  <a:cubicBezTo>
                    <a:pt x="182" y="318"/>
                    <a:pt x="181" y="320"/>
                    <a:pt x="180" y="321"/>
                  </a:cubicBezTo>
                  <a:cubicBezTo>
                    <a:pt x="180" y="321"/>
                    <a:pt x="180" y="321"/>
                    <a:pt x="180" y="321"/>
                  </a:cubicBezTo>
                  <a:cubicBezTo>
                    <a:pt x="180" y="322"/>
                    <a:pt x="180" y="322"/>
                    <a:pt x="180" y="322"/>
                  </a:cubicBezTo>
                  <a:cubicBezTo>
                    <a:pt x="177" y="325"/>
                    <a:pt x="177" y="325"/>
                    <a:pt x="177" y="325"/>
                  </a:cubicBezTo>
                  <a:cubicBezTo>
                    <a:pt x="176" y="326"/>
                    <a:pt x="176" y="327"/>
                    <a:pt x="175" y="327"/>
                  </a:cubicBezTo>
                  <a:cubicBezTo>
                    <a:pt x="175" y="327"/>
                    <a:pt x="175" y="327"/>
                    <a:pt x="175" y="327"/>
                  </a:cubicBezTo>
                  <a:cubicBezTo>
                    <a:pt x="169" y="334"/>
                    <a:pt x="169" y="334"/>
                    <a:pt x="169" y="334"/>
                  </a:cubicBezTo>
                  <a:cubicBezTo>
                    <a:pt x="170" y="339"/>
                    <a:pt x="170" y="339"/>
                    <a:pt x="170" y="339"/>
                  </a:cubicBezTo>
                  <a:cubicBezTo>
                    <a:pt x="216" y="287"/>
                    <a:pt x="216" y="287"/>
                    <a:pt x="216" y="287"/>
                  </a:cubicBezTo>
                  <a:cubicBezTo>
                    <a:pt x="216" y="281"/>
                    <a:pt x="216" y="281"/>
                    <a:pt x="216" y="281"/>
                  </a:cubicBezTo>
                  <a:cubicBezTo>
                    <a:pt x="216" y="281"/>
                    <a:pt x="216" y="280"/>
                    <a:pt x="217" y="279"/>
                  </a:cubicBezTo>
                  <a:cubicBezTo>
                    <a:pt x="217" y="279"/>
                    <a:pt x="217" y="279"/>
                    <a:pt x="217" y="279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7" y="268"/>
                    <a:pt x="229" y="266"/>
                    <a:pt x="229" y="262"/>
                  </a:cubicBezTo>
                  <a:cubicBezTo>
                    <a:pt x="229" y="262"/>
                    <a:pt x="229" y="262"/>
                    <a:pt x="229" y="262"/>
                  </a:cubicBezTo>
                  <a:cubicBezTo>
                    <a:pt x="230" y="257"/>
                    <a:pt x="231" y="248"/>
                    <a:pt x="231" y="240"/>
                  </a:cubicBezTo>
                  <a:cubicBezTo>
                    <a:pt x="231" y="240"/>
                    <a:pt x="231" y="240"/>
                    <a:pt x="231" y="240"/>
                  </a:cubicBezTo>
                  <a:cubicBezTo>
                    <a:pt x="231" y="229"/>
                    <a:pt x="230" y="218"/>
                    <a:pt x="229" y="216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8" y="215"/>
                    <a:pt x="225" y="214"/>
                    <a:pt x="223" y="213"/>
                  </a:cubicBezTo>
                  <a:cubicBezTo>
                    <a:pt x="223" y="213"/>
                    <a:pt x="223" y="213"/>
                    <a:pt x="223" y="213"/>
                  </a:cubicBezTo>
                  <a:cubicBezTo>
                    <a:pt x="220" y="212"/>
                    <a:pt x="218" y="212"/>
                    <a:pt x="218" y="212"/>
                  </a:cubicBezTo>
                  <a:cubicBezTo>
                    <a:pt x="218" y="212"/>
                    <a:pt x="218" y="212"/>
                    <a:pt x="218" y="212"/>
                  </a:cubicBezTo>
                  <a:cubicBezTo>
                    <a:pt x="216" y="212"/>
                    <a:pt x="215" y="211"/>
                    <a:pt x="215" y="209"/>
                  </a:cubicBezTo>
                  <a:cubicBezTo>
                    <a:pt x="215" y="209"/>
                    <a:pt x="215" y="209"/>
                    <a:pt x="215" y="209"/>
                  </a:cubicBezTo>
                  <a:cubicBezTo>
                    <a:pt x="215" y="207"/>
                    <a:pt x="215" y="207"/>
                    <a:pt x="215" y="207"/>
                  </a:cubicBezTo>
                  <a:cubicBezTo>
                    <a:pt x="215" y="207"/>
                    <a:pt x="215" y="206"/>
                    <a:pt x="216" y="205"/>
                  </a:cubicBezTo>
                  <a:cubicBezTo>
                    <a:pt x="216" y="205"/>
                    <a:pt x="216" y="205"/>
                    <a:pt x="216" y="205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6" y="195"/>
                    <a:pt x="227" y="194"/>
                    <a:pt x="227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1"/>
                    <a:pt x="228" y="186"/>
                    <a:pt x="228" y="181"/>
                  </a:cubicBezTo>
                  <a:cubicBezTo>
                    <a:pt x="228" y="181"/>
                    <a:pt x="228" y="181"/>
                    <a:pt x="228" y="181"/>
                  </a:cubicBezTo>
                  <a:cubicBezTo>
                    <a:pt x="228" y="167"/>
                    <a:pt x="226" y="148"/>
                    <a:pt x="225" y="138"/>
                  </a:cubicBezTo>
                  <a:cubicBezTo>
                    <a:pt x="225" y="138"/>
                    <a:pt x="225" y="138"/>
                    <a:pt x="225" y="138"/>
                  </a:cubicBezTo>
                  <a:cubicBezTo>
                    <a:pt x="225" y="136"/>
                    <a:pt x="225" y="133"/>
                    <a:pt x="224" y="130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221" y="113"/>
                    <a:pt x="211" y="85"/>
                    <a:pt x="202" y="59"/>
                  </a:cubicBezTo>
                  <a:cubicBezTo>
                    <a:pt x="202" y="59"/>
                    <a:pt x="202" y="59"/>
                    <a:pt x="202" y="59"/>
                  </a:cubicBezTo>
                  <a:cubicBezTo>
                    <a:pt x="194" y="38"/>
                    <a:pt x="188" y="22"/>
                    <a:pt x="185" y="13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3" y="10"/>
                    <a:pt x="182" y="8"/>
                    <a:pt x="181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1" y="7"/>
                    <a:pt x="180" y="7"/>
                    <a:pt x="179" y="7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8" y="7"/>
                    <a:pt x="176" y="7"/>
                    <a:pt x="174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9" y="6"/>
                    <a:pt x="163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42" y="6"/>
                    <a:pt x="125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86" y="6"/>
                    <a:pt x="66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2" y="7"/>
                    <a:pt x="60" y="7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3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7" y="54"/>
                    <a:pt x="20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31" y="53"/>
                    <a:pt x="4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3"/>
                    <a:pt x="54" y="53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79" y="53"/>
                    <a:pt x="107" y="54"/>
                    <a:pt x="121" y="54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6" y="54"/>
                    <a:pt x="128" y="54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3" y="57"/>
                    <a:pt x="134" y="60"/>
                    <a:pt x="137" y="64"/>
                  </a:cubicBezTo>
                  <a:cubicBezTo>
                    <a:pt x="137" y="64"/>
                    <a:pt x="137" y="64"/>
                    <a:pt x="137" y="64"/>
                  </a:cubicBezTo>
                  <a:cubicBezTo>
                    <a:pt x="141" y="74"/>
                    <a:pt x="147" y="90"/>
                    <a:pt x="154" y="110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63" y="136"/>
                    <a:pt x="173" y="165"/>
                    <a:pt x="177" y="182"/>
                  </a:cubicBezTo>
                  <a:cubicBezTo>
                    <a:pt x="177" y="182"/>
                    <a:pt x="177" y="182"/>
                    <a:pt x="177" y="182"/>
                  </a:cubicBezTo>
                  <a:cubicBezTo>
                    <a:pt x="177" y="185"/>
                    <a:pt x="178" y="188"/>
                    <a:pt x="178" y="191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79" y="201"/>
                    <a:pt x="181" y="220"/>
                    <a:pt x="181" y="234"/>
                  </a:cubicBezTo>
                  <a:cubicBezTo>
                    <a:pt x="181" y="234"/>
                    <a:pt x="181" y="234"/>
                    <a:pt x="181" y="234"/>
                  </a:cubicBezTo>
                  <a:cubicBezTo>
                    <a:pt x="181" y="240"/>
                    <a:pt x="181" y="245"/>
                    <a:pt x="180" y="248"/>
                  </a:cubicBezTo>
                  <a:cubicBezTo>
                    <a:pt x="180" y="248"/>
                    <a:pt x="180" y="248"/>
                    <a:pt x="180" y="248"/>
                  </a:cubicBezTo>
                  <a:cubicBezTo>
                    <a:pt x="179" y="250"/>
                    <a:pt x="178" y="251"/>
                    <a:pt x="177" y="253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7" y="253"/>
                    <a:pt x="176" y="254"/>
                    <a:pt x="176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73" y="261"/>
                    <a:pt x="177" y="262"/>
                    <a:pt x="180" y="265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28" name="Freeform 601">
              <a:extLst>
                <a:ext uri="{FF2B5EF4-FFF2-40B4-BE49-F238E27FC236}">
                  <a16:creationId xmlns:a16="http://schemas.microsoft.com/office/drawing/2014/main" id="{D5281943-7281-4C15-B6CA-6E65EA3AA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8385" y="3978037"/>
              <a:ext cx="665" cy="1352"/>
            </a:xfrm>
            <a:custGeom>
              <a:avLst/>
              <a:gdLst>
                <a:gd name="T0" fmla="*/ 0 w 2"/>
                <a:gd name="T1" fmla="*/ 2147483647 h 2"/>
                <a:gd name="T2" fmla="*/ 2147483647 w 2"/>
                <a:gd name="T3" fmla="*/ 0 h 2"/>
                <a:gd name="T4" fmla="*/ 0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EF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29" name="Freeform 602">
              <a:extLst>
                <a:ext uri="{FF2B5EF4-FFF2-40B4-BE49-F238E27FC236}">
                  <a16:creationId xmlns:a16="http://schemas.microsoft.com/office/drawing/2014/main" id="{294398DF-92F3-4087-997F-D8ADB9391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7057" y="3976009"/>
              <a:ext cx="3322" cy="4733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2147483647 h 9"/>
                <a:gd name="T10" fmla="*/ 2147483647 w 8"/>
                <a:gd name="T11" fmla="*/ 2147483647 h 9"/>
                <a:gd name="T12" fmla="*/ 2147483647 w 8"/>
                <a:gd name="T13" fmla="*/ 2147483647 h 9"/>
                <a:gd name="T14" fmla="*/ 2147483647 w 8"/>
                <a:gd name="T15" fmla="*/ 2147483647 h 9"/>
                <a:gd name="T16" fmla="*/ 2147483647 w 8"/>
                <a:gd name="T17" fmla="*/ 2147483647 h 9"/>
                <a:gd name="T18" fmla="*/ 2147483647 w 8"/>
                <a:gd name="T19" fmla="*/ 2147483647 h 9"/>
                <a:gd name="T20" fmla="*/ 2147483647 w 8"/>
                <a:gd name="T21" fmla="*/ 2147483647 h 9"/>
                <a:gd name="T22" fmla="*/ 2147483647 w 8"/>
                <a:gd name="T23" fmla="*/ 2147483647 h 9"/>
                <a:gd name="T24" fmla="*/ 2147483647 w 8"/>
                <a:gd name="T25" fmla="*/ 2147483647 h 9"/>
                <a:gd name="T26" fmla="*/ 2147483647 w 8"/>
                <a:gd name="T27" fmla="*/ 2147483647 h 9"/>
                <a:gd name="T28" fmla="*/ 2147483647 w 8"/>
                <a:gd name="T29" fmla="*/ 2147483647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"/>
                <a:gd name="T46" fmla="*/ 0 h 9"/>
                <a:gd name="T47" fmla="*/ 8 w 8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" h="9">
                  <a:moveTo>
                    <a:pt x="1" y="8"/>
                  </a:moveTo>
                  <a:cubicBezTo>
                    <a:pt x="0" y="7"/>
                    <a:pt x="0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lose/>
                </a:path>
              </a:pathLst>
            </a:custGeom>
            <a:solidFill>
              <a:srgbClr val="F4A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30" name="Rectangle 614">
              <a:extLst>
                <a:ext uri="{FF2B5EF4-FFF2-40B4-BE49-F238E27FC236}">
                  <a16:creationId xmlns:a16="http://schemas.microsoft.com/office/drawing/2014/main" id="{1594348F-4998-43C0-99D2-7B9F1F1D7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1066" y="4106512"/>
              <a:ext cx="1993" cy="31104"/>
            </a:xfrm>
            <a:prstGeom prst="rect">
              <a:avLst/>
            </a:pr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231" name="Freeform 624">
              <a:extLst>
                <a:ext uri="{FF2B5EF4-FFF2-40B4-BE49-F238E27FC236}">
                  <a16:creationId xmlns:a16="http://schemas.microsoft.com/office/drawing/2014/main" id="{30D3F4AC-0511-4850-B817-DF488BEFD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0230" y="4071351"/>
              <a:ext cx="31218" cy="42599"/>
            </a:xfrm>
            <a:custGeom>
              <a:avLst/>
              <a:gdLst>
                <a:gd name="T0" fmla="*/ 2147483647 w 67"/>
                <a:gd name="T1" fmla="*/ 0 h 90"/>
                <a:gd name="T2" fmla="*/ 0 w 67"/>
                <a:gd name="T3" fmla="*/ 0 h 90"/>
                <a:gd name="T4" fmla="*/ 2147483647 w 67"/>
                <a:gd name="T5" fmla="*/ 2147483647 h 90"/>
                <a:gd name="T6" fmla="*/ 2147483647 w 67"/>
                <a:gd name="T7" fmla="*/ 2147483647 h 90"/>
                <a:gd name="T8" fmla="*/ 2147483647 w 67"/>
                <a:gd name="T9" fmla="*/ 2147483647 h 90"/>
                <a:gd name="T10" fmla="*/ 2147483647 w 67"/>
                <a:gd name="T11" fmla="*/ 2147483647 h 90"/>
                <a:gd name="T12" fmla="*/ 2147483647 w 67"/>
                <a:gd name="T13" fmla="*/ 0 h 90"/>
                <a:gd name="T14" fmla="*/ 2147483647 w 67"/>
                <a:gd name="T15" fmla="*/ 0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90"/>
                <a:gd name="T26" fmla="*/ 67 w 67"/>
                <a:gd name="T27" fmla="*/ 90 h 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90">
                  <a:moveTo>
                    <a:pt x="59" y="0"/>
                  </a:moveTo>
                  <a:cubicBezTo>
                    <a:pt x="55" y="0"/>
                    <a:pt x="29" y="0"/>
                    <a:pt x="0" y="0"/>
                  </a:cubicBezTo>
                  <a:cubicBezTo>
                    <a:pt x="8" y="10"/>
                    <a:pt x="16" y="27"/>
                    <a:pt x="22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55" y="87"/>
                    <a:pt x="60" y="89"/>
                  </a:cubicBezTo>
                  <a:cubicBezTo>
                    <a:pt x="62" y="90"/>
                    <a:pt x="65" y="90"/>
                    <a:pt x="67" y="90"/>
                  </a:cubicBezTo>
                  <a:cubicBezTo>
                    <a:pt x="67" y="69"/>
                    <a:pt x="67" y="9"/>
                    <a:pt x="67" y="0"/>
                  </a:cubicBezTo>
                  <a:cubicBezTo>
                    <a:pt x="64" y="0"/>
                    <a:pt x="62" y="0"/>
                    <a:pt x="59" y="0"/>
                  </a:cubicBez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32" name="Freeform 625">
              <a:extLst>
                <a:ext uri="{FF2B5EF4-FFF2-40B4-BE49-F238E27FC236}">
                  <a16:creationId xmlns:a16="http://schemas.microsoft.com/office/drawing/2014/main" id="{15E2CF1A-B36B-4DF3-96DD-E1E64606A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179" y="4046331"/>
              <a:ext cx="211215" cy="28400"/>
            </a:xfrm>
            <a:custGeom>
              <a:avLst/>
              <a:gdLst>
                <a:gd name="T0" fmla="*/ 2147483647 w 449"/>
                <a:gd name="T1" fmla="*/ 2147483647 h 59"/>
                <a:gd name="T2" fmla="*/ 2147483647 w 449"/>
                <a:gd name="T3" fmla="*/ 0 h 59"/>
                <a:gd name="T4" fmla="*/ 2147483647 w 449"/>
                <a:gd name="T5" fmla="*/ 2147483647 h 59"/>
                <a:gd name="T6" fmla="*/ 2147483647 w 449"/>
                <a:gd name="T7" fmla="*/ 2147483647 h 59"/>
                <a:gd name="T8" fmla="*/ 2147483647 w 449"/>
                <a:gd name="T9" fmla="*/ 2147483647 h 59"/>
                <a:gd name="T10" fmla="*/ 2147483647 w 449"/>
                <a:gd name="T11" fmla="*/ 2147483647 h 59"/>
                <a:gd name="T12" fmla="*/ 0 w 449"/>
                <a:gd name="T13" fmla="*/ 2147483647 h 59"/>
                <a:gd name="T14" fmla="*/ 0 w 449"/>
                <a:gd name="T15" fmla="*/ 2147483647 h 59"/>
                <a:gd name="T16" fmla="*/ 2147483647 w 449"/>
                <a:gd name="T17" fmla="*/ 2147483647 h 59"/>
                <a:gd name="T18" fmla="*/ 2147483647 w 449"/>
                <a:gd name="T19" fmla="*/ 2147483647 h 59"/>
                <a:gd name="T20" fmla="*/ 2147483647 w 449"/>
                <a:gd name="T21" fmla="*/ 2147483647 h 59"/>
                <a:gd name="T22" fmla="*/ 2147483647 w 449"/>
                <a:gd name="T23" fmla="*/ 2147483647 h 59"/>
                <a:gd name="T24" fmla="*/ 2147483647 w 449"/>
                <a:gd name="T25" fmla="*/ 214748364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9"/>
                <a:gd name="T40" fmla="*/ 0 h 59"/>
                <a:gd name="T41" fmla="*/ 449 w 449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9" h="59">
                  <a:moveTo>
                    <a:pt x="449" y="34"/>
                  </a:moveTo>
                  <a:cubicBezTo>
                    <a:pt x="449" y="33"/>
                    <a:pt x="449" y="19"/>
                    <a:pt x="449" y="0"/>
                  </a:cubicBezTo>
                  <a:cubicBezTo>
                    <a:pt x="421" y="28"/>
                    <a:pt x="421" y="28"/>
                    <a:pt x="421" y="28"/>
                  </a:cubicBezTo>
                  <a:cubicBezTo>
                    <a:pt x="420" y="31"/>
                    <a:pt x="418" y="33"/>
                    <a:pt x="415" y="34"/>
                  </a:cubicBezTo>
                  <a:cubicBezTo>
                    <a:pt x="413" y="35"/>
                    <a:pt x="402" y="25"/>
                    <a:pt x="39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6" y="25"/>
                    <a:pt x="0" y="32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6" y="59"/>
                    <a:pt x="14" y="59"/>
                  </a:cubicBezTo>
                  <a:cubicBezTo>
                    <a:pt x="395" y="59"/>
                    <a:pt x="395" y="59"/>
                    <a:pt x="395" y="59"/>
                  </a:cubicBezTo>
                  <a:cubicBezTo>
                    <a:pt x="401" y="59"/>
                    <a:pt x="407" y="54"/>
                    <a:pt x="408" y="47"/>
                  </a:cubicBezTo>
                  <a:cubicBezTo>
                    <a:pt x="425" y="47"/>
                    <a:pt x="425" y="47"/>
                    <a:pt x="425" y="47"/>
                  </a:cubicBezTo>
                  <a:cubicBezTo>
                    <a:pt x="433" y="41"/>
                    <a:pt x="441" y="37"/>
                    <a:pt x="449" y="34"/>
                  </a:cubicBez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33" name="Freeform 626">
              <a:extLst>
                <a:ext uri="{FF2B5EF4-FFF2-40B4-BE49-F238E27FC236}">
                  <a16:creationId xmlns:a16="http://schemas.microsoft.com/office/drawing/2014/main" id="{30A68977-7346-496E-B1BD-A424731F02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3850" y="4044980"/>
              <a:ext cx="213208" cy="30428"/>
            </a:xfrm>
            <a:custGeom>
              <a:avLst/>
              <a:gdLst>
                <a:gd name="T0" fmla="*/ 2147483647 w 454"/>
                <a:gd name="T1" fmla="*/ 2147483647 h 63"/>
                <a:gd name="T2" fmla="*/ 0 w 454"/>
                <a:gd name="T3" fmla="*/ 2147483647 h 63"/>
                <a:gd name="T4" fmla="*/ 0 w 454"/>
                <a:gd name="T5" fmla="*/ 2147483647 h 63"/>
                <a:gd name="T6" fmla="*/ 0 w 454"/>
                <a:gd name="T7" fmla="*/ 2147483647 h 63"/>
                <a:gd name="T8" fmla="*/ 2147483647 w 454"/>
                <a:gd name="T9" fmla="*/ 2147483647 h 63"/>
                <a:gd name="T10" fmla="*/ 2147483647 w 454"/>
                <a:gd name="T11" fmla="*/ 2147483647 h 63"/>
                <a:gd name="T12" fmla="*/ 2147483647 w 454"/>
                <a:gd name="T13" fmla="*/ 2147483647 h 63"/>
                <a:gd name="T14" fmla="*/ 2147483647 w 454"/>
                <a:gd name="T15" fmla="*/ 2147483647 h 63"/>
                <a:gd name="T16" fmla="*/ 2147483647 w 454"/>
                <a:gd name="T17" fmla="*/ 2147483647 h 63"/>
                <a:gd name="T18" fmla="*/ 2147483647 w 454"/>
                <a:gd name="T19" fmla="*/ 2147483647 h 63"/>
                <a:gd name="T20" fmla="*/ 2147483647 w 454"/>
                <a:gd name="T21" fmla="*/ 2147483647 h 63"/>
                <a:gd name="T22" fmla="*/ 2147483647 w 454"/>
                <a:gd name="T23" fmla="*/ 2147483647 h 63"/>
                <a:gd name="T24" fmla="*/ 2147483647 w 454"/>
                <a:gd name="T25" fmla="*/ 2147483647 h 63"/>
                <a:gd name="T26" fmla="*/ 2147483647 w 454"/>
                <a:gd name="T27" fmla="*/ 2147483647 h 63"/>
                <a:gd name="T28" fmla="*/ 2147483647 w 454"/>
                <a:gd name="T29" fmla="*/ 2147483647 h 63"/>
                <a:gd name="T30" fmla="*/ 2147483647 w 454"/>
                <a:gd name="T31" fmla="*/ 2147483647 h 63"/>
                <a:gd name="T32" fmla="*/ 2147483647 w 454"/>
                <a:gd name="T33" fmla="*/ 2147483647 h 63"/>
                <a:gd name="T34" fmla="*/ 2147483647 w 454"/>
                <a:gd name="T35" fmla="*/ 2147483647 h 63"/>
                <a:gd name="T36" fmla="*/ 2147483647 w 454"/>
                <a:gd name="T37" fmla="*/ 2147483647 h 63"/>
                <a:gd name="T38" fmla="*/ 2147483647 w 454"/>
                <a:gd name="T39" fmla="*/ 2147483647 h 63"/>
                <a:gd name="T40" fmla="*/ 2147483647 w 454"/>
                <a:gd name="T41" fmla="*/ 2147483647 h 63"/>
                <a:gd name="T42" fmla="*/ 2147483647 w 454"/>
                <a:gd name="T43" fmla="*/ 2147483647 h 63"/>
                <a:gd name="T44" fmla="*/ 2147483647 w 454"/>
                <a:gd name="T45" fmla="*/ 2147483647 h 63"/>
                <a:gd name="T46" fmla="*/ 2147483647 w 454"/>
                <a:gd name="T47" fmla="*/ 2147483647 h 63"/>
                <a:gd name="T48" fmla="*/ 2147483647 w 454"/>
                <a:gd name="T49" fmla="*/ 2147483647 h 63"/>
                <a:gd name="T50" fmla="*/ 2147483647 w 454"/>
                <a:gd name="T51" fmla="*/ 2147483647 h 63"/>
                <a:gd name="T52" fmla="*/ 2147483647 w 454"/>
                <a:gd name="T53" fmla="*/ 2147483647 h 63"/>
                <a:gd name="T54" fmla="*/ 2147483647 w 454"/>
                <a:gd name="T55" fmla="*/ 2147483647 h 63"/>
                <a:gd name="T56" fmla="*/ 2147483647 w 454"/>
                <a:gd name="T57" fmla="*/ 2147483647 h 63"/>
                <a:gd name="T58" fmla="*/ 2147483647 w 454"/>
                <a:gd name="T59" fmla="*/ 2147483647 h 63"/>
                <a:gd name="T60" fmla="*/ 2147483647 w 454"/>
                <a:gd name="T61" fmla="*/ 2147483647 h 63"/>
                <a:gd name="T62" fmla="*/ 2147483647 w 454"/>
                <a:gd name="T63" fmla="*/ 2147483647 h 63"/>
                <a:gd name="T64" fmla="*/ 2147483647 w 454"/>
                <a:gd name="T65" fmla="*/ 2147483647 h 63"/>
                <a:gd name="T66" fmla="*/ 2147483647 w 454"/>
                <a:gd name="T67" fmla="*/ 2147483647 h 63"/>
                <a:gd name="T68" fmla="*/ 2147483647 w 454"/>
                <a:gd name="T69" fmla="*/ 2147483647 h 63"/>
                <a:gd name="T70" fmla="*/ 2147483647 w 454"/>
                <a:gd name="T71" fmla="*/ 2147483647 h 63"/>
                <a:gd name="T72" fmla="*/ 2147483647 w 454"/>
                <a:gd name="T73" fmla="*/ 2147483647 h 63"/>
                <a:gd name="T74" fmla="*/ 2147483647 w 454"/>
                <a:gd name="T75" fmla="*/ 2147483647 h 63"/>
                <a:gd name="T76" fmla="*/ 2147483647 w 454"/>
                <a:gd name="T77" fmla="*/ 2147483647 h 63"/>
                <a:gd name="T78" fmla="*/ 2147483647 w 454"/>
                <a:gd name="T79" fmla="*/ 2147483647 h 63"/>
                <a:gd name="T80" fmla="*/ 2147483647 w 454"/>
                <a:gd name="T81" fmla="*/ 2147483647 h 63"/>
                <a:gd name="T82" fmla="*/ 2147483647 w 454"/>
                <a:gd name="T83" fmla="*/ 2147483647 h 63"/>
                <a:gd name="T84" fmla="*/ 2147483647 w 454"/>
                <a:gd name="T85" fmla="*/ 2147483647 h 63"/>
                <a:gd name="T86" fmla="*/ 2147483647 w 454"/>
                <a:gd name="T87" fmla="*/ 2147483647 h 63"/>
                <a:gd name="T88" fmla="*/ 2147483647 w 454"/>
                <a:gd name="T89" fmla="*/ 2147483647 h 63"/>
                <a:gd name="T90" fmla="*/ 2147483647 w 454"/>
                <a:gd name="T91" fmla="*/ 2147483647 h 63"/>
                <a:gd name="T92" fmla="*/ 2147483647 w 454"/>
                <a:gd name="T93" fmla="*/ 2147483647 h 63"/>
                <a:gd name="T94" fmla="*/ 2147483647 w 454"/>
                <a:gd name="T95" fmla="*/ 2147483647 h 63"/>
                <a:gd name="T96" fmla="*/ 2147483647 w 454"/>
                <a:gd name="T97" fmla="*/ 2147483647 h 63"/>
                <a:gd name="T98" fmla="*/ 2147483647 w 454"/>
                <a:gd name="T99" fmla="*/ 2147483647 h 63"/>
                <a:gd name="T100" fmla="*/ 2147483647 w 454"/>
                <a:gd name="T101" fmla="*/ 2147483647 h 63"/>
                <a:gd name="T102" fmla="*/ 2147483647 w 454"/>
                <a:gd name="T103" fmla="*/ 2147483647 h 63"/>
                <a:gd name="T104" fmla="*/ 2147483647 w 454"/>
                <a:gd name="T105" fmla="*/ 2147483647 h 63"/>
                <a:gd name="T106" fmla="*/ 2147483647 w 454"/>
                <a:gd name="T107" fmla="*/ 2147483647 h 63"/>
                <a:gd name="T108" fmla="*/ 2147483647 w 454"/>
                <a:gd name="T109" fmla="*/ 2147483647 h 63"/>
                <a:gd name="T110" fmla="*/ 2147483647 w 454"/>
                <a:gd name="T111" fmla="*/ 2147483647 h 63"/>
                <a:gd name="T112" fmla="*/ 2147483647 w 454"/>
                <a:gd name="T113" fmla="*/ 2147483647 h 63"/>
                <a:gd name="T114" fmla="*/ 2147483647 w 454"/>
                <a:gd name="T115" fmla="*/ 2147483647 h 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4"/>
                <a:gd name="T175" fmla="*/ 0 h 63"/>
                <a:gd name="T176" fmla="*/ 454 w 454"/>
                <a:gd name="T177" fmla="*/ 63 h 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4" h="63">
                  <a:moveTo>
                    <a:pt x="17" y="63"/>
                  </a:moveTo>
                  <a:cubicBezTo>
                    <a:pt x="8" y="63"/>
                    <a:pt x="0" y="5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2"/>
                    <a:pt x="8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398" y="25"/>
                    <a:pt x="398" y="25"/>
                    <a:pt x="398" y="25"/>
                  </a:cubicBezTo>
                  <a:cubicBezTo>
                    <a:pt x="405" y="25"/>
                    <a:pt x="414" y="33"/>
                    <a:pt x="417" y="34"/>
                  </a:cubicBezTo>
                  <a:cubicBezTo>
                    <a:pt x="417" y="34"/>
                    <a:pt x="417" y="34"/>
                    <a:pt x="417" y="34"/>
                  </a:cubicBezTo>
                  <a:cubicBezTo>
                    <a:pt x="418" y="34"/>
                    <a:pt x="418" y="34"/>
                    <a:pt x="418" y="34"/>
                  </a:cubicBezTo>
                  <a:cubicBezTo>
                    <a:pt x="418" y="34"/>
                    <a:pt x="418" y="34"/>
                    <a:pt x="418" y="34"/>
                  </a:cubicBezTo>
                  <a:cubicBezTo>
                    <a:pt x="420" y="33"/>
                    <a:pt x="422" y="31"/>
                    <a:pt x="423" y="29"/>
                  </a:cubicBezTo>
                  <a:cubicBezTo>
                    <a:pt x="423" y="29"/>
                    <a:pt x="423" y="29"/>
                    <a:pt x="423" y="29"/>
                  </a:cubicBezTo>
                  <a:cubicBezTo>
                    <a:pt x="423" y="29"/>
                    <a:pt x="423" y="29"/>
                    <a:pt x="423" y="29"/>
                  </a:cubicBezTo>
                  <a:cubicBezTo>
                    <a:pt x="451" y="1"/>
                    <a:pt x="451" y="1"/>
                    <a:pt x="451" y="1"/>
                  </a:cubicBezTo>
                  <a:cubicBezTo>
                    <a:pt x="451" y="0"/>
                    <a:pt x="452" y="0"/>
                    <a:pt x="453" y="1"/>
                  </a:cubicBezTo>
                  <a:cubicBezTo>
                    <a:pt x="453" y="1"/>
                    <a:pt x="453" y="1"/>
                    <a:pt x="453" y="1"/>
                  </a:cubicBezTo>
                  <a:cubicBezTo>
                    <a:pt x="453" y="1"/>
                    <a:pt x="454" y="2"/>
                    <a:pt x="454" y="2"/>
                  </a:cubicBezTo>
                  <a:cubicBezTo>
                    <a:pt x="454" y="2"/>
                    <a:pt x="454" y="2"/>
                    <a:pt x="454" y="2"/>
                  </a:cubicBezTo>
                  <a:cubicBezTo>
                    <a:pt x="454" y="21"/>
                    <a:pt x="454" y="35"/>
                    <a:pt x="454" y="36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2" y="36"/>
                    <a:pt x="452" y="36"/>
                    <a:pt x="452" y="36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4" y="37"/>
                    <a:pt x="454" y="38"/>
                    <a:pt x="453" y="38"/>
                  </a:cubicBezTo>
                  <a:cubicBezTo>
                    <a:pt x="453" y="38"/>
                    <a:pt x="453" y="38"/>
                    <a:pt x="453" y="38"/>
                  </a:cubicBezTo>
                  <a:cubicBezTo>
                    <a:pt x="445" y="41"/>
                    <a:pt x="437" y="45"/>
                    <a:pt x="430" y="51"/>
                  </a:cubicBezTo>
                  <a:cubicBezTo>
                    <a:pt x="430" y="51"/>
                    <a:pt x="430" y="51"/>
                    <a:pt x="430" y="51"/>
                  </a:cubicBezTo>
                  <a:cubicBezTo>
                    <a:pt x="429" y="51"/>
                    <a:pt x="429" y="51"/>
                    <a:pt x="428" y="51"/>
                  </a:cubicBezTo>
                  <a:cubicBezTo>
                    <a:pt x="428" y="51"/>
                    <a:pt x="428" y="51"/>
                    <a:pt x="428" y="51"/>
                  </a:cubicBezTo>
                  <a:cubicBezTo>
                    <a:pt x="413" y="51"/>
                    <a:pt x="413" y="51"/>
                    <a:pt x="413" y="51"/>
                  </a:cubicBezTo>
                  <a:cubicBezTo>
                    <a:pt x="411" y="58"/>
                    <a:pt x="405" y="63"/>
                    <a:pt x="398" y="63"/>
                  </a:cubicBezTo>
                  <a:cubicBezTo>
                    <a:pt x="398" y="63"/>
                    <a:pt x="398" y="63"/>
                    <a:pt x="398" y="63"/>
                  </a:cubicBezTo>
                  <a:cubicBezTo>
                    <a:pt x="17" y="63"/>
                    <a:pt x="17" y="63"/>
                    <a:pt x="17" y="63"/>
                  </a:cubicBezTo>
                  <a:close/>
                  <a:moveTo>
                    <a:pt x="4" y="41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5" y="53"/>
                    <a:pt x="10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398" y="59"/>
                    <a:pt x="398" y="59"/>
                    <a:pt x="398" y="59"/>
                  </a:cubicBezTo>
                  <a:cubicBezTo>
                    <a:pt x="403" y="59"/>
                    <a:pt x="408" y="54"/>
                    <a:pt x="409" y="49"/>
                  </a:cubicBezTo>
                  <a:cubicBezTo>
                    <a:pt x="409" y="49"/>
                    <a:pt x="409" y="49"/>
                    <a:pt x="409" y="49"/>
                  </a:cubicBezTo>
                  <a:cubicBezTo>
                    <a:pt x="410" y="48"/>
                    <a:pt x="410" y="47"/>
                    <a:pt x="411" y="47"/>
                  </a:cubicBezTo>
                  <a:cubicBezTo>
                    <a:pt x="411" y="47"/>
                    <a:pt x="411" y="47"/>
                    <a:pt x="411" y="47"/>
                  </a:cubicBezTo>
                  <a:cubicBezTo>
                    <a:pt x="428" y="47"/>
                    <a:pt x="428" y="47"/>
                    <a:pt x="428" y="47"/>
                  </a:cubicBezTo>
                  <a:cubicBezTo>
                    <a:pt x="435" y="42"/>
                    <a:pt x="442" y="37"/>
                    <a:pt x="450" y="35"/>
                  </a:cubicBezTo>
                  <a:cubicBezTo>
                    <a:pt x="450" y="35"/>
                    <a:pt x="450" y="35"/>
                    <a:pt x="450" y="35"/>
                  </a:cubicBezTo>
                  <a:cubicBezTo>
                    <a:pt x="450" y="31"/>
                    <a:pt x="450" y="21"/>
                    <a:pt x="450" y="7"/>
                  </a:cubicBezTo>
                  <a:cubicBezTo>
                    <a:pt x="450" y="7"/>
                    <a:pt x="450" y="7"/>
                    <a:pt x="450" y="7"/>
                  </a:cubicBezTo>
                  <a:cubicBezTo>
                    <a:pt x="426" y="31"/>
                    <a:pt x="426" y="31"/>
                    <a:pt x="426" y="31"/>
                  </a:cubicBezTo>
                  <a:cubicBezTo>
                    <a:pt x="425" y="34"/>
                    <a:pt x="422" y="36"/>
                    <a:pt x="419" y="38"/>
                  </a:cubicBezTo>
                  <a:cubicBezTo>
                    <a:pt x="419" y="38"/>
                    <a:pt x="419" y="38"/>
                    <a:pt x="419" y="38"/>
                  </a:cubicBezTo>
                  <a:cubicBezTo>
                    <a:pt x="419" y="38"/>
                    <a:pt x="418" y="38"/>
                    <a:pt x="418" y="38"/>
                  </a:cubicBezTo>
                  <a:cubicBezTo>
                    <a:pt x="418" y="38"/>
                    <a:pt x="418" y="38"/>
                    <a:pt x="418" y="38"/>
                  </a:cubicBezTo>
                  <a:cubicBezTo>
                    <a:pt x="415" y="38"/>
                    <a:pt x="413" y="36"/>
                    <a:pt x="409" y="33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05" y="31"/>
                    <a:pt x="400" y="29"/>
                    <a:pt x="398" y="29"/>
                  </a:cubicBezTo>
                  <a:cubicBezTo>
                    <a:pt x="398" y="29"/>
                    <a:pt x="398" y="29"/>
                    <a:pt x="39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0" y="29"/>
                    <a:pt x="5" y="35"/>
                    <a:pt x="4" y="41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34" name="Freeform 629">
              <a:extLst>
                <a:ext uri="{FF2B5EF4-FFF2-40B4-BE49-F238E27FC236}">
                  <a16:creationId xmlns:a16="http://schemas.microsoft.com/office/drawing/2014/main" id="{A70E71CF-5F31-40D8-BA68-B2FF091F3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796" y="4069322"/>
              <a:ext cx="69077" cy="41924"/>
            </a:xfrm>
            <a:custGeom>
              <a:avLst/>
              <a:gdLst>
                <a:gd name="T0" fmla="*/ 2147483647 w 146"/>
                <a:gd name="T1" fmla="*/ 0 h 88"/>
                <a:gd name="T2" fmla="*/ 2147483647 w 146"/>
                <a:gd name="T3" fmla="*/ 2147483647 h 88"/>
                <a:gd name="T4" fmla="*/ 0 w 146"/>
                <a:gd name="T5" fmla="*/ 2147483647 h 88"/>
                <a:gd name="T6" fmla="*/ 2147483647 w 146"/>
                <a:gd name="T7" fmla="*/ 2147483647 h 88"/>
                <a:gd name="T8" fmla="*/ 2147483647 w 146"/>
                <a:gd name="T9" fmla="*/ 2147483647 h 88"/>
                <a:gd name="T10" fmla="*/ 2147483647 w 146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6"/>
                <a:gd name="T19" fmla="*/ 0 h 88"/>
                <a:gd name="T20" fmla="*/ 146 w 146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" h="88">
                  <a:moveTo>
                    <a:pt x="82" y="0"/>
                  </a:moveTo>
                  <a:cubicBezTo>
                    <a:pt x="64" y="0"/>
                    <a:pt x="46" y="2"/>
                    <a:pt x="29" y="18"/>
                  </a:cubicBezTo>
                  <a:cubicBezTo>
                    <a:pt x="11" y="33"/>
                    <a:pt x="4" y="67"/>
                    <a:pt x="0" y="88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43" y="55"/>
                    <a:pt x="135" y="25"/>
                    <a:pt x="127" y="14"/>
                  </a:cubicBezTo>
                  <a:cubicBezTo>
                    <a:pt x="118" y="3"/>
                    <a:pt x="100" y="1"/>
                    <a:pt x="82" y="0"/>
                  </a:cubicBez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35" name="Oval 630">
              <a:extLst>
                <a:ext uri="{FF2B5EF4-FFF2-40B4-BE49-F238E27FC236}">
                  <a16:creationId xmlns:a16="http://schemas.microsoft.com/office/drawing/2014/main" id="{EE89E022-7B80-49DE-AA56-9122205EE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3223" y="4077437"/>
              <a:ext cx="59778" cy="60856"/>
            </a:xfrm>
            <a:prstGeom prst="ellipse">
              <a:avLst/>
            </a:pr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236" name="Oval 631">
              <a:extLst>
                <a:ext uri="{FF2B5EF4-FFF2-40B4-BE49-F238E27FC236}">
                  <a16:creationId xmlns:a16="http://schemas.microsoft.com/office/drawing/2014/main" id="{CBCBF609-7688-4D21-B34A-D2313879E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843" y="4090960"/>
              <a:ext cx="34538" cy="34486"/>
            </a:xfrm>
            <a:prstGeom prst="ellipse">
              <a:avLst/>
            </a:pr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237" name="Freeform 632">
              <a:extLst>
                <a:ext uri="{FF2B5EF4-FFF2-40B4-BE49-F238E27FC236}">
                  <a16:creationId xmlns:a16="http://schemas.microsoft.com/office/drawing/2014/main" id="{1888CE94-3C94-4FB3-B44A-38ED5C7CE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729" y="3976009"/>
              <a:ext cx="86346" cy="96018"/>
            </a:xfrm>
            <a:custGeom>
              <a:avLst/>
              <a:gdLst>
                <a:gd name="T0" fmla="*/ 2147483647 w 184"/>
                <a:gd name="T1" fmla="*/ 2147483647 h 201"/>
                <a:gd name="T2" fmla="*/ 2147483647 w 184"/>
                <a:gd name="T3" fmla="*/ 2147483647 h 201"/>
                <a:gd name="T4" fmla="*/ 2147483647 w 184"/>
                <a:gd name="T5" fmla="*/ 2147483647 h 201"/>
                <a:gd name="T6" fmla="*/ 2147483647 w 184"/>
                <a:gd name="T7" fmla="*/ 2147483647 h 201"/>
                <a:gd name="T8" fmla="*/ 2147483647 w 184"/>
                <a:gd name="T9" fmla="*/ 2147483647 h 201"/>
                <a:gd name="T10" fmla="*/ 2147483647 w 184"/>
                <a:gd name="T11" fmla="*/ 2147483647 h 201"/>
                <a:gd name="T12" fmla="*/ 2147483647 w 184"/>
                <a:gd name="T13" fmla="*/ 2147483647 h 201"/>
                <a:gd name="T14" fmla="*/ 2147483647 w 184"/>
                <a:gd name="T15" fmla="*/ 2147483647 h 201"/>
                <a:gd name="T16" fmla="*/ 2147483647 w 184"/>
                <a:gd name="T17" fmla="*/ 2147483647 h 201"/>
                <a:gd name="T18" fmla="*/ 2147483647 w 184"/>
                <a:gd name="T19" fmla="*/ 2147483647 h 201"/>
                <a:gd name="T20" fmla="*/ 2147483647 w 184"/>
                <a:gd name="T21" fmla="*/ 2147483647 h 201"/>
                <a:gd name="T22" fmla="*/ 2147483647 w 184"/>
                <a:gd name="T23" fmla="*/ 2147483647 h 2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4"/>
                <a:gd name="T37" fmla="*/ 0 h 201"/>
                <a:gd name="T38" fmla="*/ 184 w 184"/>
                <a:gd name="T39" fmla="*/ 201 h 2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4" h="201">
                  <a:moveTo>
                    <a:pt x="179" y="135"/>
                  </a:moveTo>
                  <a:cubicBezTo>
                    <a:pt x="178" y="120"/>
                    <a:pt x="166" y="86"/>
                    <a:pt x="155" y="55"/>
                  </a:cubicBezTo>
                  <a:cubicBezTo>
                    <a:pt x="144" y="25"/>
                    <a:pt x="136" y="3"/>
                    <a:pt x="133" y="2"/>
                  </a:cubicBezTo>
                  <a:cubicBezTo>
                    <a:pt x="130" y="0"/>
                    <a:pt x="17" y="0"/>
                    <a:pt x="14" y="1"/>
                  </a:cubicBezTo>
                  <a:cubicBezTo>
                    <a:pt x="12" y="1"/>
                    <a:pt x="5" y="0"/>
                    <a:pt x="3" y="10"/>
                  </a:cubicBezTo>
                  <a:cubicBezTo>
                    <a:pt x="0" y="21"/>
                    <a:pt x="1" y="177"/>
                    <a:pt x="1" y="181"/>
                  </a:cubicBezTo>
                  <a:cubicBezTo>
                    <a:pt x="8" y="179"/>
                    <a:pt x="16" y="178"/>
                    <a:pt x="23" y="178"/>
                  </a:cubicBezTo>
                  <a:cubicBezTo>
                    <a:pt x="45" y="179"/>
                    <a:pt x="72" y="173"/>
                    <a:pt x="93" y="198"/>
                  </a:cubicBezTo>
                  <a:cubicBezTo>
                    <a:pt x="93" y="198"/>
                    <a:pt x="94" y="199"/>
                    <a:pt x="94" y="199"/>
                  </a:cubicBezTo>
                  <a:cubicBezTo>
                    <a:pt x="123" y="199"/>
                    <a:pt x="149" y="199"/>
                    <a:pt x="153" y="199"/>
                  </a:cubicBezTo>
                  <a:cubicBezTo>
                    <a:pt x="165" y="198"/>
                    <a:pt x="177" y="201"/>
                    <a:pt x="181" y="191"/>
                  </a:cubicBezTo>
                  <a:cubicBezTo>
                    <a:pt x="184" y="181"/>
                    <a:pt x="180" y="150"/>
                    <a:pt x="179" y="135"/>
                  </a:cubicBezTo>
                  <a:close/>
                </a:path>
              </a:pathLst>
            </a:custGeom>
            <a:solidFill>
              <a:srgbClr val="FEE3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38" name="Freeform 633">
              <a:extLst>
                <a:ext uri="{FF2B5EF4-FFF2-40B4-BE49-F238E27FC236}">
                  <a16:creationId xmlns:a16="http://schemas.microsoft.com/office/drawing/2014/main" id="{1BDC28F6-5494-405C-932C-ADF930E206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5064" y="3974656"/>
              <a:ext cx="87011" cy="97370"/>
            </a:xfrm>
            <a:custGeom>
              <a:avLst/>
              <a:gdLst>
                <a:gd name="T0" fmla="*/ 2147483647 w 185"/>
                <a:gd name="T1" fmla="*/ 2147483647 h 203"/>
                <a:gd name="T2" fmla="*/ 2147483647 w 185"/>
                <a:gd name="T3" fmla="*/ 2147483647 h 203"/>
                <a:gd name="T4" fmla="*/ 2147483647 w 185"/>
                <a:gd name="T5" fmla="*/ 2147483647 h 203"/>
                <a:gd name="T6" fmla="*/ 2147483647 w 185"/>
                <a:gd name="T7" fmla="*/ 2147483647 h 203"/>
                <a:gd name="T8" fmla="*/ 2147483647 w 185"/>
                <a:gd name="T9" fmla="*/ 2147483647 h 203"/>
                <a:gd name="T10" fmla="*/ 2147483647 w 185"/>
                <a:gd name="T11" fmla="*/ 2147483647 h 203"/>
                <a:gd name="T12" fmla="*/ 2147483647 w 185"/>
                <a:gd name="T13" fmla="*/ 2147483647 h 203"/>
                <a:gd name="T14" fmla="*/ 2147483647 w 185"/>
                <a:gd name="T15" fmla="*/ 2147483647 h 203"/>
                <a:gd name="T16" fmla="*/ 2147483647 w 185"/>
                <a:gd name="T17" fmla="*/ 2147483647 h 203"/>
                <a:gd name="T18" fmla="*/ 2147483647 w 185"/>
                <a:gd name="T19" fmla="*/ 2147483647 h 203"/>
                <a:gd name="T20" fmla="*/ 0 w 185"/>
                <a:gd name="T21" fmla="*/ 2147483647 h 203"/>
                <a:gd name="T22" fmla="*/ 2147483647 w 185"/>
                <a:gd name="T23" fmla="*/ 2147483647 h 203"/>
                <a:gd name="T24" fmla="*/ 2147483647 w 185"/>
                <a:gd name="T25" fmla="*/ 0 h 203"/>
                <a:gd name="T26" fmla="*/ 2147483647 w 185"/>
                <a:gd name="T27" fmla="*/ 0 h 203"/>
                <a:gd name="T28" fmla="*/ 2147483647 w 185"/>
                <a:gd name="T29" fmla="*/ 2147483647 h 203"/>
                <a:gd name="T30" fmla="*/ 2147483647 w 185"/>
                <a:gd name="T31" fmla="*/ 2147483647 h 203"/>
                <a:gd name="T32" fmla="*/ 2147483647 w 185"/>
                <a:gd name="T33" fmla="*/ 2147483647 h 203"/>
                <a:gd name="T34" fmla="*/ 2147483647 w 185"/>
                <a:gd name="T35" fmla="*/ 2147483647 h 203"/>
                <a:gd name="T36" fmla="*/ 2147483647 w 185"/>
                <a:gd name="T37" fmla="*/ 2147483647 h 203"/>
                <a:gd name="T38" fmla="*/ 2147483647 w 185"/>
                <a:gd name="T39" fmla="*/ 2147483647 h 203"/>
                <a:gd name="T40" fmla="*/ 2147483647 w 185"/>
                <a:gd name="T41" fmla="*/ 2147483647 h 203"/>
                <a:gd name="T42" fmla="*/ 2147483647 w 185"/>
                <a:gd name="T43" fmla="*/ 2147483647 h 203"/>
                <a:gd name="T44" fmla="*/ 2147483647 w 185"/>
                <a:gd name="T45" fmla="*/ 2147483647 h 203"/>
                <a:gd name="T46" fmla="*/ 2147483647 w 185"/>
                <a:gd name="T47" fmla="*/ 2147483647 h 203"/>
                <a:gd name="T48" fmla="*/ 2147483647 w 185"/>
                <a:gd name="T49" fmla="*/ 2147483647 h 203"/>
                <a:gd name="T50" fmla="*/ 2147483647 w 185"/>
                <a:gd name="T51" fmla="*/ 2147483647 h 203"/>
                <a:gd name="T52" fmla="*/ 2147483647 w 185"/>
                <a:gd name="T53" fmla="*/ 2147483647 h 203"/>
                <a:gd name="T54" fmla="*/ 2147483647 w 185"/>
                <a:gd name="T55" fmla="*/ 2147483647 h 203"/>
                <a:gd name="T56" fmla="*/ 2147483647 w 185"/>
                <a:gd name="T57" fmla="*/ 2147483647 h 203"/>
                <a:gd name="T58" fmla="*/ 2147483647 w 185"/>
                <a:gd name="T59" fmla="*/ 2147483647 h 203"/>
                <a:gd name="T60" fmla="*/ 2147483647 w 185"/>
                <a:gd name="T61" fmla="*/ 2147483647 h 203"/>
                <a:gd name="T62" fmla="*/ 2147483647 w 185"/>
                <a:gd name="T63" fmla="*/ 2147483647 h 203"/>
                <a:gd name="T64" fmla="*/ 2147483647 w 185"/>
                <a:gd name="T65" fmla="*/ 2147483647 h 203"/>
                <a:gd name="T66" fmla="*/ 2147483647 w 185"/>
                <a:gd name="T67" fmla="*/ 2147483647 h 203"/>
                <a:gd name="T68" fmla="*/ 2147483647 w 185"/>
                <a:gd name="T69" fmla="*/ 2147483647 h 203"/>
                <a:gd name="T70" fmla="*/ 2147483647 w 185"/>
                <a:gd name="T71" fmla="*/ 2147483647 h 203"/>
                <a:gd name="T72" fmla="*/ 2147483647 w 185"/>
                <a:gd name="T73" fmla="*/ 2147483647 h 203"/>
                <a:gd name="T74" fmla="*/ 2147483647 w 185"/>
                <a:gd name="T75" fmla="*/ 2147483647 h 203"/>
                <a:gd name="T76" fmla="*/ 2147483647 w 185"/>
                <a:gd name="T77" fmla="*/ 2147483647 h 203"/>
                <a:gd name="T78" fmla="*/ 2147483647 w 185"/>
                <a:gd name="T79" fmla="*/ 2147483647 h 203"/>
                <a:gd name="T80" fmla="*/ 2147483647 w 185"/>
                <a:gd name="T81" fmla="*/ 2147483647 h 203"/>
                <a:gd name="T82" fmla="*/ 2147483647 w 185"/>
                <a:gd name="T83" fmla="*/ 2147483647 h 203"/>
                <a:gd name="T84" fmla="*/ 2147483647 w 185"/>
                <a:gd name="T85" fmla="*/ 2147483647 h 203"/>
                <a:gd name="T86" fmla="*/ 2147483647 w 185"/>
                <a:gd name="T87" fmla="*/ 2147483647 h 203"/>
                <a:gd name="T88" fmla="*/ 2147483647 w 185"/>
                <a:gd name="T89" fmla="*/ 2147483647 h 203"/>
                <a:gd name="T90" fmla="*/ 2147483647 w 185"/>
                <a:gd name="T91" fmla="*/ 2147483647 h 203"/>
                <a:gd name="T92" fmla="*/ 2147483647 w 185"/>
                <a:gd name="T93" fmla="*/ 2147483647 h 203"/>
                <a:gd name="T94" fmla="*/ 2147483647 w 185"/>
                <a:gd name="T95" fmla="*/ 2147483647 h 203"/>
                <a:gd name="T96" fmla="*/ 2147483647 w 185"/>
                <a:gd name="T97" fmla="*/ 2147483647 h 203"/>
                <a:gd name="T98" fmla="*/ 2147483647 w 185"/>
                <a:gd name="T99" fmla="*/ 2147483647 h 2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5"/>
                <a:gd name="T151" fmla="*/ 0 h 203"/>
                <a:gd name="T152" fmla="*/ 185 w 185"/>
                <a:gd name="T153" fmla="*/ 203 h 2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5" h="203">
                  <a:moveTo>
                    <a:pt x="95" y="203"/>
                  </a:moveTo>
                  <a:cubicBezTo>
                    <a:pt x="94" y="203"/>
                    <a:pt x="94" y="203"/>
                    <a:pt x="93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3" y="202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78" y="184"/>
                    <a:pt x="61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39" y="182"/>
                    <a:pt x="33" y="182"/>
                    <a:pt x="27" y="182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6" y="182"/>
                    <a:pt x="25" y="182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3" y="182"/>
                    <a:pt x="2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6" y="182"/>
                    <a:pt x="9" y="183"/>
                    <a:pt x="3" y="185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2" y="185"/>
                    <a:pt x="2" y="185"/>
                    <a:pt x="1" y="185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1" y="185"/>
                    <a:pt x="0" y="184"/>
                    <a:pt x="0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1"/>
                    <a:pt x="0" y="144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63"/>
                    <a:pt x="0" y="18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0"/>
                    <a:pt x="13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21" y="1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8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9" y="0"/>
                    <a:pt x="122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3" y="1"/>
                    <a:pt x="134" y="1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7" y="3"/>
                    <a:pt x="138" y="5"/>
                    <a:pt x="139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41" y="10"/>
                    <a:pt x="142" y="14"/>
                    <a:pt x="144" y="19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8" y="28"/>
                    <a:pt x="152" y="41"/>
                    <a:pt x="158" y="5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69" y="87"/>
                    <a:pt x="181" y="121"/>
                    <a:pt x="182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7" y="123"/>
                    <a:pt x="165" y="88"/>
                    <a:pt x="154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49" y="43"/>
                    <a:pt x="145" y="31"/>
                    <a:pt x="141" y="22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38" y="13"/>
                    <a:pt x="135" y="7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2" y="5"/>
                    <a:pt x="132" y="5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0" y="5"/>
                    <a:pt x="129" y="5"/>
                    <a:pt x="126" y="5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5"/>
                    <a:pt x="116" y="5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94" y="4"/>
                    <a:pt x="76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38" y="4"/>
                    <a:pt x="19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6"/>
                    <a:pt x="8" y="4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7"/>
                    <a:pt x="4" y="63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39"/>
                    <a:pt x="4" y="171"/>
                    <a:pt x="4" y="181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10" y="179"/>
                    <a:pt x="16" y="178"/>
                    <a:pt x="22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3" y="178"/>
                    <a:pt x="24" y="178"/>
                    <a:pt x="24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5" y="178"/>
                    <a:pt x="26" y="178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33" y="178"/>
                    <a:pt x="39" y="178"/>
                    <a:pt x="45" y="178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61" y="178"/>
                    <a:pt x="80" y="180"/>
                    <a:pt x="96" y="198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6" y="198"/>
                    <a:pt x="96" y="198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101" y="199"/>
                    <a:pt x="106" y="199"/>
                    <a:pt x="110" y="199"/>
                  </a:cubicBezTo>
                  <a:cubicBezTo>
                    <a:pt x="110" y="199"/>
                    <a:pt x="110" y="199"/>
                    <a:pt x="110" y="199"/>
                  </a:cubicBezTo>
                  <a:cubicBezTo>
                    <a:pt x="132" y="199"/>
                    <a:pt x="150" y="199"/>
                    <a:pt x="154" y="199"/>
                  </a:cubicBezTo>
                  <a:cubicBezTo>
                    <a:pt x="154" y="199"/>
                    <a:pt x="154" y="199"/>
                    <a:pt x="154" y="199"/>
                  </a:cubicBezTo>
                  <a:cubicBezTo>
                    <a:pt x="156" y="199"/>
                    <a:pt x="157" y="199"/>
                    <a:pt x="159" y="199"/>
                  </a:cubicBezTo>
                  <a:cubicBezTo>
                    <a:pt x="159" y="199"/>
                    <a:pt x="159" y="199"/>
                    <a:pt x="159" y="199"/>
                  </a:cubicBezTo>
                  <a:cubicBezTo>
                    <a:pt x="161" y="199"/>
                    <a:pt x="163" y="199"/>
                    <a:pt x="165" y="199"/>
                  </a:cubicBezTo>
                  <a:cubicBezTo>
                    <a:pt x="165" y="199"/>
                    <a:pt x="165" y="199"/>
                    <a:pt x="165" y="199"/>
                  </a:cubicBezTo>
                  <a:cubicBezTo>
                    <a:pt x="173" y="199"/>
                    <a:pt x="178" y="198"/>
                    <a:pt x="180" y="193"/>
                  </a:cubicBezTo>
                  <a:cubicBezTo>
                    <a:pt x="180" y="193"/>
                    <a:pt x="180" y="193"/>
                    <a:pt x="180" y="193"/>
                  </a:cubicBezTo>
                  <a:cubicBezTo>
                    <a:pt x="181" y="190"/>
                    <a:pt x="181" y="186"/>
                    <a:pt x="181" y="180"/>
                  </a:cubicBezTo>
                  <a:cubicBezTo>
                    <a:pt x="181" y="180"/>
                    <a:pt x="181" y="180"/>
                    <a:pt x="181" y="180"/>
                  </a:cubicBezTo>
                  <a:cubicBezTo>
                    <a:pt x="181" y="167"/>
                    <a:pt x="179" y="148"/>
                    <a:pt x="178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3" y="147"/>
                    <a:pt x="185" y="166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5" y="186"/>
                    <a:pt x="185" y="191"/>
                    <a:pt x="184" y="194"/>
                  </a:cubicBezTo>
                  <a:cubicBezTo>
                    <a:pt x="184" y="194"/>
                    <a:pt x="184" y="194"/>
                    <a:pt x="184" y="194"/>
                  </a:cubicBezTo>
                  <a:cubicBezTo>
                    <a:pt x="181" y="202"/>
                    <a:pt x="173" y="203"/>
                    <a:pt x="165" y="203"/>
                  </a:cubicBezTo>
                  <a:cubicBezTo>
                    <a:pt x="165" y="203"/>
                    <a:pt x="165" y="203"/>
                    <a:pt x="165" y="203"/>
                  </a:cubicBezTo>
                  <a:cubicBezTo>
                    <a:pt x="163" y="203"/>
                    <a:pt x="161" y="203"/>
                    <a:pt x="159" y="203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57" y="203"/>
                    <a:pt x="156" y="203"/>
                    <a:pt x="154" y="203"/>
                  </a:cubicBezTo>
                  <a:cubicBezTo>
                    <a:pt x="154" y="203"/>
                    <a:pt x="154" y="203"/>
                    <a:pt x="154" y="203"/>
                  </a:cubicBezTo>
                  <a:cubicBezTo>
                    <a:pt x="150" y="203"/>
                    <a:pt x="132" y="203"/>
                    <a:pt x="110" y="203"/>
                  </a:cubicBezTo>
                  <a:cubicBezTo>
                    <a:pt x="110" y="203"/>
                    <a:pt x="110" y="203"/>
                    <a:pt x="110" y="203"/>
                  </a:cubicBezTo>
                  <a:cubicBezTo>
                    <a:pt x="105" y="203"/>
                    <a:pt x="100" y="203"/>
                    <a:pt x="95" y="203"/>
                  </a:cubicBezTo>
                  <a:close/>
                  <a:moveTo>
                    <a:pt x="94" y="202"/>
                  </a:move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ubicBezTo>
                    <a:pt x="94" y="202"/>
                    <a:pt x="94" y="202"/>
                    <a:pt x="94" y="202"/>
                  </a:cubicBezTo>
                  <a:close/>
                  <a:moveTo>
                    <a:pt x="93" y="201"/>
                  </a:move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ubicBezTo>
                    <a:pt x="93" y="201"/>
                    <a:pt x="93" y="201"/>
                    <a:pt x="93" y="201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39" name="Freeform 634">
              <a:extLst>
                <a:ext uri="{FF2B5EF4-FFF2-40B4-BE49-F238E27FC236}">
                  <a16:creationId xmlns:a16="http://schemas.microsoft.com/office/drawing/2014/main" id="{E78FB322-0CE9-4E0B-BCA8-184B3938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334" y="3983448"/>
              <a:ext cx="35203" cy="42599"/>
            </a:xfrm>
            <a:custGeom>
              <a:avLst/>
              <a:gdLst>
                <a:gd name="T0" fmla="*/ 2147483647 w 75"/>
                <a:gd name="T1" fmla="*/ 2147483647 h 89"/>
                <a:gd name="T2" fmla="*/ 2147483647 w 75"/>
                <a:gd name="T3" fmla="*/ 2147483647 h 89"/>
                <a:gd name="T4" fmla="*/ 2147483647 w 75"/>
                <a:gd name="T5" fmla="*/ 2147483647 h 89"/>
                <a:gd name="T6" fmla="*/ 2147483647 w 75"/>
                <a:gd name="T7" fmla="*/ 2147483647 h 89"/>
                <a:gd name="T8" fmla="*/ 2147483647 w 75"/>
                <a:gd name="T9" fmla="*/ 2147483647 h 89"/>
                <a:gd name="T10" fmla="*/ 2147483647 w 75"/>
                <a:gd name="T11" fmla="*/ 2147483647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9"/>
                <a:gd name="T20" fmla="*/ 75 w 75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9">
                  <a:moveTo>
                    <a:pt x="73" y="1"/>
                  </a:move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6" y="78"/>
                    <a:pt x="5" y="74"/>
                  </a:cubicBezTo>
                  <a:cubicBezTo>
                    <a:pt x="4" y="71"/>
                    <a:pt x="0" y="13"/>
                    <a:pt x="1" y="8"/>
                  </a:cubicBezTo>
                  <a:cubicBezTo>
                    <a:pt x="2" y="0"/>
                    <a:pt x="7" y="1"/>
                    <a:pt x="8" y="1"/>
                  </a:cubicBezTo>
                  <a:cubicBezTo>
                    <a:pt x="10" y="1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40" name="Freeform 635">
              <a:extLst>
                <a:ext uri="{FF2B5EF4-FFF2-40B4-BE49-F238E27FC236}">
                  <a16:creationId xmlns:a16="http://schemas.microsoft.com/office/drawing/2014/main" id="{BDA3C547-5E80-41A7-8A4A-172204F93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8201" y="3992787"/>
              <a:ext cx="17933" cy="64238"/>
            </a:xfrm>
            <a:custGeom>
              <a:avLst/>
              <a:gdLst>
                <a:gd name="T0" fmla="*/ 0 w 38"/>
                <a:gd name="T1" fmla="*/ 2147483647 h 134"/>
                <a:gd name="T2" fmla="*/ 2147483647 w 38"/>
                <a:gd name="T3" fmla="*/ 2147483647 h 134"/>
                <a:gd name="T4" fmla="*/ 2147483647 w 38"/>
                <a:gd name="T5" fmla="*/ 2147483647 h 134"/>
                <a:gd name="T6" fmla="*/ 2147483647 w 38"/>
                <a:gd name="T7" fmla="*/ 2147483647 h 134"/>
                <a:gd name="T8" fmla="*/ 2147483647 w 38"/>
                <a:gd name="T9" fmla="*/ 2147483647 h 134"/>
                <a:gd name="T10" fmla="*/ 2147483647 w 38"/>
                <a:gd name="T11" fmla="*/ 2147483647 h 134"/>
                <a:gd name="T12" fmla="*/ 2147483647 w 38"/>
                <a:gd name="T13" fmla="*/ 2147483647 h 134"/>
                <a:gd name="T14" fmla="*/ 0 w 38"/>
                <a:gd name="T15" fmla="*/ 2147483647 h 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34"/>
                <a:gd name="T26" fmla="*/ 38 w 38"/>
                <a:gd name="T27" fmla="*/ 134 h 1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34">
                  <a:moveTo>
                    <a:pt x="0" y="1"/>
                  </a:moveTo>
                  <a:cubicBezTo>
                    <a:pt x="0" y="1"/>
                    <a:pt x="4" y="127"/>
                    <a:pt x="4" y="128"/>
                  </a:cubicBezTo>
                  <a:cubicBezTo>
                    <a:pt x="4" y="130"/>
                    <a:pt x="4" y="133"/>
                    <a:pt x="8" y="133"/>
                  </a:cubicBezTo>
                  <a:cubicBezTo>
                    <a:pt x="11" y="133"/>
                    <a:pt x="31" y="133"/>
                    <a:pt x="33" y="133"/>
                  </a:cubicBezTo>
                  <a:cubicBezTo>
                    <a:pt x="34" y="133"/>
                    <a:pt x="38" y="134"/>
                    <a:pt x="38" y="128"/>
                  </a:cubicBezTo>
                  <a:cubicBezTo>
                    <a:pt x="38" y="122"/>
                    <a:pt x="37" y="89"/>
                    <a:pt x="36" y="81"/>
                  </a:cubicBezTo>
                  <a:cubicBezTo>
                    <a:pt x="35" y="74"/>
                    <a:pt x="16" y="2"/>
                    <a:pt x="16" y="1"/>
                  </a:cubicBezTo>
                  <a:cubicBezTo>
                    <a:pt x="15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41" name="Freeform 636">
              <a:extLst>
                <a:ext uri="{FF2B5EF4-FFF2-40B4-BE49-F238E27FC236}">
                  <a16:creationId xmlns:a16="http://schemas.microsoft.com/office/drawing/2014/main" id="{BA9389D2-1F79-4883-A745-2CC9ED2AA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350" y="3979390"/>
              <a:ext cx="1328" cy="78437"/>
            </a:xfrm>
            <a:custGeom>
              <a:avLst/>
              <a:gdLst>
                <a:gd name="T0" fmla="*/ 0 w 2"/>
                <a:gd name="T1" fmla="*/ 2147483647 h 163"/>
                <a:gd name="T2" fmla="*/ 0 w 2"/>
                <a:gd name="T3" fmla="*/ 2147483647 h 163"/>
                <a:gd name="T4" fmla="*/ 2147483647 w 2"/>
                <a:gd name="T5" fmla="*/ 0 h 163"/>
                <a:gd name="T6" fmla="*/ 2147483647 w 2"/>
                <a:gd name="T7" fmla="*/ 0 h 163"/>
                <a:gd name="T8" fmla="*/ 2147483647 w 2"/>
                <a:gd name="T9" fmla="*/ 2147483647 h 163"/>
                <a:gd name="T10" fmla="*/ 2147483647 w 2"/>
                <a:gd name="T11" fmla="*/ 2147483647 h 163"/>
                <a:gd name="T12" fmla="*/ 2147483647 w 2"/>
                <a:gd name="T13" fmla="*/ 2147483647 h 163"/>
                <a:gd name="T14" fmla="*/ 2147483647 w 2"/>
                <a:gd name="T15" fmla="*/ 2147483647 h 163"/>
                <a:gd name="T16" fmla="*/ 2147483647 w 2"/>
                <a:gd name="T17" fmla="*/ 2147483647 h 163"/>
                <a:gd name="T18" fmla="*/ 0 w 2"/>
                <a:gd name="T19" fmla="*/ 2147483647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"/>
                <a:gd name="T31" fmla="*/ 0 h 163"/>
                <a:gd name="T32" fmla="*/ 2 w 2"/>
                <a:gd name="T33" fmla="*/ 163 h 1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" h="163">
                  <a:moveTo>
                    <a:pt x="0" y="16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2" y="163"/>
                    <a:pt x="2" y="163"/>
                    <a:pt x="1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1" y="163"/>
                    <a:pt x="0" y="163"/>
                    <a:pt x="0" y="16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42" name="Freeform 637">
              <a:extLst>
                <a:ext uri="{FF2B5EF4-FFF2-40B4-BE49-F238E27FC236}">
                  <a16:creationId xmlns:a16="http://schemas.microsoft.com/office/drawing/2014/main" id="{7454FD41-6C17-4ED0-ABC2-0F7A88A76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714" y="3979390"/>
              <a:ext cx="59114" cy="1352"/>
            </a:xfrm>
            <a:custGeom>
              <a:avLst/>
              <a:gdLst>
                <a:gd name="T0" fmla="*/ 2147483647 w 126"/>
                <a:gd name="T1" fmla="*/ 2147483647 h 2"/>
                <a:gd name="T2" fmla="*/ 0 w 126"/>
                <a:gd name="T3" fmla="*/ 2147483647 h 2"/>
                <a:gd name="T4" fmla="*/ 0 w 126"/>
                <a:gd name="T5" fmla="*/ 2147483647 h 2"/>
                <a:gd name="T6" fmla="*/ 2147483647 w 126"/>
                <a:gd name="T7" fmla="*/ 0 h 2"/>
                <a:gd name="T8" fmla="*/ 2147483647 w 126"/>
                <a:gd name="T9" fmla="*/ 0 h 2"/>
                <a:gd name="T10" fmla="*/ 2147483647 w 126"/>
                <a:gd name="T11" fmla="*/ 0 h 2"/>
                <a:gd name="T12" fmla="*/ 2147483647 w 126"/>
                <a:gd name="T13" fmla="*/ 2147483647 h 2"/>
                <a:gd name="T14" fmla="*/ 2147483647 w 126"/>
                <a:gd name="T15" fmla="*/ 2147483647 h 2"/>
                <a:gd name="T16" fmla="*/ 2147483647 w 126"/>
                <a:gd name="T17" fmla="*/ 2147483647 h 2"/>
                <a:gd name="T18" fmla="*/ 2147483647 w 126"/>
                <a:gd name="T19" fmla="*/ 2147483647 h 2"/>
                <a:gd name="T20" fmla="*/ 2147483647 w 126"/>
                <a:gd name="T21" fmla="*/ 2147483647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2"/>
                <a:gd name="T35" fmla="*/ 126 w 126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6" y="0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2"/>
                    <a:pt x="125" y="2"/>
                    <a:pt x="125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43" name="Freeform 638">
              <a:extLst>
                <a:ext uri="{FF2B5EF4-FFF2-40B4-BE49-F238E27FC236}">
                  <a16:creationId xmlns:a16="http://schemas.microsoft.com/office/drawing/2014/main" id="{E2A1424B-17E6-49F4-B8BC-49846A9A8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714" y="4045656"/>
              <a:ext cx="45830" cy="677"/>
            </a:xfrm>
            <a:custGeom>
              <a:avLst/>
              <a:gdLst>
                <a:gd name="T0" fmla="*/ 2147483647 w 98"/>
                <a:gd name="T1" fmla="*/ 2147483647 h 2"/>
                <a:gd name="T2" fmla="*/ 0 w 98"/>
                <a:gd name="T3" fmla="*/ 2147483647 h 2"/>
                <a:gd name="T4" fmla="*/ 0 w 98"/>
                <a:gd name="T5" fmla="*/ 2147483647 h 2"/>
                <a:gd name="T6" fmla="*/ 2147483647 w 98"/>
                <a:gd name="T7" fmla="*/ 0 h 2"/>
                <a:gd name="T8" fmla="*/ 2147483647 w 98"/>
                <a:gd name="T9" fmla="*/ 0 h 2"/>
                <a:gd name="T10" fmla="*/ 2147483647 w 98"/>
                <a:gd name="T11" fmla="*/ 0 h 2"/>
                <a:gd name="T12" fmla="*/ 2147483647 w 98"/>
                <a:gd name="T13" fmla="*/ 2147483647 h 2"/>
                <a:gd name="T14" fmla="*/ 2147483647 w 98"/>
                <a:gd name="T15" fmla="*/ 2147483647 h 2"/>
                <a:gd name="T16" fmla="*/ 2147483647 w 98"/>
                <a:gd name="T17" fmla="*/ 2147483647 h 2"/>
                <a:gd name="T18" fmla="*/ 2147483647 w 98"/>
                <a:gd name="T19" fmla="*/ 2147483647 h 2"/>
                <a:gd name="T20" fmla="*/ 2147483647 w 98"/>
                <a:gd name="T21" fmla="*/ 2147483647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2"/>
                <a:gd name="T35" fmla="*/ 98 w 98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8" y="0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44" name="Freeform 639">
              <a:extLst>
                <a:ext uri="{FF2B5EF4-FFF2-40B4-BE49-F238E27FC236}">
                  <a16:creationId xmlns:a16="http://schemas.microsoft.com/office/drawing/2014/main" id="{EBC7865A-9859-41FB-AC42-15D4559E5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3" y="3981419"/>
              <a:ext cx="12620" cy="88580"/>
            </a:xfrm>
            <a:custGeom>
              <a:avLst/>
              <a:gdLst>
                <a:gd name="T0" fmla="*/ 2147483647 w 28"/>
                <a:gd name="T1" fmla="*/ 2147483647 h 186"/>
                <a:gd name="T2" fmla="*/ 2147483647 w 28"/>
                <a:gd name="T3" fmla="*/ 2147483647 h 186"/>
                <a:gd name="T4" fmla="*/ 0 w 28"/>
                <a:gd name="T5" fmla="*/ 2147483647 h 186"/>
                <a:gd name="T6" fmla="*/ 0 w 28"/>
                <a:gd name="T7" fmla="*/ 2147483647 h 186"/>
                <a:gd name="T8" fmla="*/ 2147483647 w 28"/>
                <a:gd name="T9" fmla="*/ 0 h 186"/>
                <a:gd name="T10" fmla="*/ 2147483647 w 28"/>
                <a:gd name="T11" fmla="*/ 0 h 186"/>
                <a:gd name="T12" fmla="*/ 2147483647 w 28"/>
                <a:gd name="T13" fmla="*/ 2147483647 h 186"/>
                <a:gd name="T14" fmla="*/ 2147483647 w 28"/>
                <a:gd name="T15" fmla="*/ 2147483647 h 186"/>
                <a:gd name="T16" fmla="*/ 2147483647 w 28"/>
                <a:gd name="T17" fmla="*/ 2147483647 h 186"/>
                <a:gd name="T18" fmla="*/ 2147483647 w 28"/>
                <a:gd name="T19" fmla="*/ 2147483647 h 186"/>
                <a:gd name="T20" fmla="*/ 2147483647 w 28"/>
                <a:gd name="T21" fmla="*/ 2147483647 h 186"/>
                <a:gd name="T22" fmla="*/ 2147483647 w 28"/>
                <a:gd name="T23" fmla="*/ 2147483647 h 186"/>
                <a:gd name="T24" fmla="*/ 2147483647 w 28"/>
                <a:gd name="T25" fmla="*/ 2147483647 h 186"/>
                <a:gd name="T26" fmla="*/ 2147483647 w 28"/>
                <a:gd name="T27" fmla="*/ 2147483647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186"/>
                <a:gd name="T44" fmla="*/ 28 w 28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186">
                  <a:moveTo>
                    <a:pt x="26" y="185"/>
                  </a:moveTo>
                  <a:cubicBezTo>
                    <a:pt x="26" y="96"/>
                    <a:pt x="26" y="96"/>
                    <a:pt x="26" y="9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6"/>
                    <a:pt x="28" y="186"/>
                    <a:pt x="27" y="186"/>
                  </a:cubicBezTo>
                  <a:cubicBezTo>
                    <a:pt x="27" y="186"/>
                    <a:pt x="27" y="186"/>
                    <a:pt x="27" y="186"/>
                  </a:cubicBezTo>
                  <a:cubicBezTo>
                    <a:pt x="27" y="186"/>
                    <a:pt x="26" y="186"/>
                    <a:pt x="26" y="185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45" name="Freeform 640">
              <a:extLst>
                <a:ext uri="{FF2B5EF4-FFF2-40B4-BE49-F238E27FC236}">
                  <a16:creationId xmlns:a16="http://schemas.microsoft.com/office/drawing/2014/main" id="{4397CBF8-51EC-4000-96E2-ACEE39572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448" y="4071351"/>
              <a:ext cx="11292" cy="42599"/>
            </a:xfrm>
            <a:custGeom>
              <a:avLst/>
              <a:gdLst>
                <a:gd name="T0" fmla="*/ 2147483647 w 24"/>
                <a:gd name="T1" fmla="*/ 2147483647 h 90"/>
                <a:gd name="T2" fmla="*/ 2147483647 w 24"/>
                <a:gd name="T3" fmla="*/ 2147483647 h 90"/>
                <a:gd name="T4" fmla="*/ 2147483647 w 24"/>
                <a:gd name="T5" fmla="*/ 0 h 90"/>
                <a:gd name="T6" fmla="*/ 0 w 24"/>
                <a:gd name="T7" fmla="*/ 0 h 90"/>
                <a:gd name="T8" fmla="*/ 0 w 24"/>
                <a:gd name="T9" fmla="*/ 2147483647 h 90"/>
                <a:gd name="T10" fmla="*/ 2147483647 w 24"/>
                <a:gd name="T11" fmla="*/ 2147483647 h 90"/>
                <a:gd name="T12" fmla="*/ 2147483647 w 24"/>
                <a:gd name="T13" fmla="*/ 2147483647 h 90"/>
                <a:gd name="T14" fmla="*/ 2147483647 w 24"/>
                <a:gd name="T15" fmla="*/ 2147483647 h 90"/>
                <a:gd name="T16" fmla="*/ 2147483647 w 24"/>
                <a:gd name="T17" fmla="*/ 2147483647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90"/>
                <a:gd name="T29" fmla="*/ 24 w 24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90">
                  <a:moveTo>
                    <a:pt x="21" y="12"/>
                  </a:moveTo>
                  <a:cubicBezTo>
                    <a:pt x="18" y="9"/>
                    <a:pt x="8" y="8"/>
                    <a:pt x="8" y="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0" y="9"/>
                    <a:pt x="0" y="69"/>
                    <a:pt x="0" y="90"/>
                  </a:cubicBezTo>
                  <a:cubicBezTo>
                    <a:pt x="4" y="90"/>
                    <a:pt x="8" y="88"/>
                    <a:pt x="8" y="88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11" y="74"/>
                    <a:pt x="20" y="74"/>
                    <a:pt x="22" y="61"/>
                  </a:cubicBezTo>
                  <a:cubicBezTo>
                    <a:pt x="24" y="47"/>
                    <a:pt x="24" y="16"/>
                    <a:pt x="21" y="1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46" name="Freeform 641">
              <a:extLst>
                <a:ext uri="{FF2B5EF4-FFF2-40B4-BE49-F238E27FC236}">
                  <a16:creationId xmlns:a16="http://schemas.microsoft.com/office/drawing/2014/main" id="{5CF41BC1-3C0E-4D7E-BFEC-8AC77E0D9F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8497" y="3974656"/>
              <a:ext cx="115571" cy="140646"/>
            </a:xfrm>
            <a:custGeom>
              <a:avLst/>
              <a:gdLst>
                <a:gd name="T0" fmla="*/ 2147483647 w 245"/>
                <a:gd name="T1" fmla="*/ 2147483647 h 295"/>
                <a:gd name="T2" fmla="*/ 2147483647 w 245"/>
                <a:gd name="T3" fmla="*/ 2147483647 h 295"/>
                <a:gd name="T4" fmla="*/ 2147483647 w 245"/>
                <a:gd name="T5" fmla="*/ 2147483647 h 295"/>
                <a:gd name="T6" fmla="*/ 0 w 245"/>
                <a:gd name="T7" fmla="*/ 2147483647 h 295"/>
                <a:gd name="T8" fmla="*/ 2147483647 w 245"/>
                <a:gd name="T9" fmla="*/ 2147483647 h 295"/>
                <a:gd name="T10" fmla="*/ 2147483647 w 245"/>
                <a:gd name="T11" fmla="*/ 2147483647 h 295"/>
                <a:gd name="T12" fmla="*/ 2147483647 w 245"/>
                <a:gd name="T13" fmla="*/ 2147483647 h 295"/>
                <a:gd name="T14" fmla="*/ 2147483647 w 245"/>
                <a:gd name="T15" fmla="*/ 2147483647 h 295"/>
                <a:gd name="T16" fmla="*/ 2147483647 w 245"/>
                <a:gd name="T17" fmla="*/ 2147483647 h 295"/>
                <a:gd name="T18" fmla="*/ 2147483647 w 245"/>
                <a:gd name="T19" fmla="*/ 0 h 295"/>
                <a:gd name="T20" fmla="*/ 2147483647 w 245"/>
                <a:gd name="T21" fmla="*/ 2147483647 h 295"/>
                <a:gd name="T22" fmla="*/ 2147483647 w 245"/>
                <a:gd name="T23" fmla="*/ 2147483647 h 295"/>
                <a:gd name="T24" fmla="*/ 2147483647 w 245"/>
                <a:gd name="T25" fmla="*/ 2147483647 h 295"/>
                <a:gd name="T26" fmla="*/ 2147483647 w 245"/>
                <a:gd name="T27" fmla="*/ 2147483647 h 295"/>
                <a:gd name="T28" fmla="*/ 2147483647 w 245"/>
                <a:gd name="T29" fmla="*/ 2147483647 h 295"/>
                <a:gd name="T30" fmla="*/ 2147483647 w 245"/>
                <a:gd name="T31" fmla="*/ 2147483647 h 295"/>
                <a:gd name="T32" fmla="*/ 2147483647 w 245"/>
                <a:gd name="T33" fmla="*/ 2147483647 h 295"/>
                <a:gd name="T34" fmla="*/ 2147483647 w 245"/>
                <a:gd name="T35" fmla="*/ 2147483647 h 295"/>
                <a:gd name="T36" fmla="*/ 2147483647 w 245"/>
                <a:gd name="T37" fmla="*/ 2147483647 h 295"/>
                <a:gd name="T38" fmla="*/ 2147483647 w 245"/>
                <a:gd name="T39" fmla="*/ 2147483647 h 295"/>
                <a:gd name="T40" fmla="*/ 2147483647 w 245"/>
                <a:gd name="T41" fmla="*/ 2147483647 h 295"/>
                <a:gd name="T42" fmla="*/ 2147483647 w 245"/>
                <a:gd name="T43" fmla="*/ 2147483647 h 295"/>
                <a:gd name="T44" fmla="*/ 2147483647 w 245"/>
                <a:gd name="T45" fmla="*/ 2147483647 h 295"/>
                <a:gd name="T46" fmla="*/ 2147483647 w 245"/>
                <a:gd name="T47" fmla="*/ 2147483647 h 295"/>
                <a:gd name="T48" fmla="*/ 2147483647 w 245"/>
                <a:gd name="T49" fmla="*/ 2147483647 h 295"/>
                <a:gd name="T50" fmla="*/ 2147483647 w 245"/>
                <a:gd name="T51" fmla="*/ 2147483647 h 295"/>
                <a:gd name="T52" fmla="*/ 2147483647 w 245"/>
                <a:gd name="T53" fmla="*/ 2147483647 h 295"/>
                <a:gd name="T54" fmla="*/ 2147483647 w 245"/>
                <a:gd name="T55" fmla="*/ 2147483647 h 295"/>
                <a:gd name="T56" fmla="*/ 2147483647 w 245"/>
                <a:gd name="T57" fmla="*/ 2147483647 h 295"/>
                <a:gd name="T58" fmla="*/ 2147483647 w 245"/>
                <a:gd name="T59" fmla="*/ 2147483647 h 295"/>
                <a:gd name="T60" fmla="*/ 2147483647 w 245"/>
                <a:gd name="T61" fmla="*/ 2147483647 h 295"/>
                <a:gd name="T62" fmla="*/ 2147483647 w 245"/>
                <a:gd name="T63" fmla="*/ 2147483647 h 295"/>
                <a:gd name="T64" fmla="*/ 2147483647 w 245"/>
                <a:gd name="T65" fmla="*/ 2147483647 h 295"/>
                <a:gd name="T66" fmla="*/ 2147483647 w 245"/>
                <a:gd name="T67" fmla="*/ 2147483647 h 295"/>
                <a:gd name="T68" fmla="*/ 2147483647 w 245"/>
                <a:gd name="T69" fmla="*/ 2147483647 h 295"/>
                <a:gd name="T70" fmla="*/ 2147483647 w 245"/>
                <a:gd name="T71" fmla="*/ 2147483647 h 295"/>
                <a:gd name="T72" fmla="*/ 2147483647 w 245"/>
                <a:gd name="T73" fmla="*/ 2147483647 h 295"/>
                <a:gd name="T74" fmla="*/ 2147483647 w 245"/>
                <a:gd name="T75" fmla="*/ 2147483647 h 295"/>
                <a:gd name="T76" fmla="*/ 2147483647 w 245"/>
                <a:gd name="T77" fmla="*/ 2147483647 h 295"/>
                <a:gd name="T78" fmla="*/ 2147483647 w 245"/>
                <a:gd name="T79" fmla="*/ 2147483647 h 295"/>
                <a:gd name="T80" fmla="*/ 2147483647 w 245"/>
                <a:gd name="T81" fmla="*/ 2147483647 h 295"/>
                <a:gd name="T82" fmla="*/ 2147483647 w 245"/>
                <a:gd name="T83" fmla="*/ 2147483647 h 295"/>
                <a:gd name="T84" fmla="*/ 2147483647 w 245"/>
                <a:gd name="T85" fmla="*/ 2147483647 h 295"/>
                <a:gd name="T86" fmla="*/ 2147483647 w 245"/>
                <a:gd name="T87" fmla="*/ 2147483647 h 295"/>
                <a:gd name="T88" fmla="*/ 2147483647 w 245"/>
                <a:gd name="T89" fmla="*/ 2147483647 h 295"/>
                <a:gd name="T90" fmla="*/ 2147483647 w 245"/>
                <a:gd name="T91" fmla="*/ 2147483647 h 295"/>
                <a:gd name="T92" fmla="*/ 2147483647 w 245"/>
                <a:gd name="T93" fmla="*/ 2147483647 h 295"/>
                <a:gd name="T94" fmla="*/ 2147483647 w 245"/>
                <a:gd name="T95" fmla="*/ 2147483647 h 295"/>
                <a:gd name="T96" fmla="*/ 2147483647 w 245"/>
                <a:gd name="T97" fmla="*/ 2147483647 h 295"/>
                <a:gd name="T98" fmla="*/ 2147483647 w 245"/>
                <a:gd name="T99" fmla="*/ 2147483647 h 295"/>
                <a:gd name="T100" fmla="*/ 2147483647 w 245"/>
                <a:gd name="T101" fmla="*/ 2147483647 h 2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5"/>
                <a:gd name="T154" fmla="*/ 0 h 295"/>
                <a:gd name="T155" fmla="*/ 245 w 245"/>
                <a:gd name="T156" fmla="*/ 295 h 2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5" h="295">
                  <a:moveTo>
                    <a:pt x="211" y="294"/>
                  </a:moveTo>
                  <a:cubicBezTo>
                    <a:pt x="206" y="292"/>
                    <a:pt x="191" y="285"/>
                    <a:pt x="188" y="284"/>
                  </a:cubicBezTo>
                  <a:cubicBezTo>
                    <a:pt x="188" y="284"/>
                    <a:pt x="188" y="284"/>
                    <a:pt x="188" y="284"/>
                  </a:cubicBezTo>
                  <a:cubicBezTo>
                    <a:pt x="174" y="284"/>
                    <a:pt x="174" y="284"/>
                    <a:pt x="174" y="284"/>
                  </a:cubicBezTo>
                  <a:cubicBezTo>
                    <a:pt x="168" y="285"/>
                    <a:pt x="168" y="285"/>
                    <a:pt x="168" y="285"/>
                  </a:cubicBezTo>
                  <a:cubicBezTo>
                    <a:pt x="166" y="285"/>
                    <a:pt x="166" y="285"/>
                    <a:pt x="166" y="285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3" y="290"/>
                    <a:pt x="3" y="290"/>
                    <a:pt x="3" y="290"/>
                  </a:cubicBezTo>
                  <a:cubicBezTo>
                    <a:pt x="2" y="290"/>
                    <a:pt x="2" y="289"/>
                    <a:pt x="1" y="289"/>
                  </a:cubicBezTo>
                  <a:cubicBezTo>
                    <a:pt x="1" y="289"/>
                    <a:pt x="1" y="289"/>
                    <a:pt x="1" y="289"/>
                  </a:cubicBezTo>
                  <a:cubicBezTo>
                    <a:pt x="0" y="288"/>
                    <a:pt x="0" y="287"/>
                    <a:pt x="0" y="287"/>
                  </a:cubicBezTo>
                  <a:cubicBezTo>
                    <a:pt x="0" y="287"/>
                    <a:pt x="0" y="287"/>
                    <a:pt x="0" y="287"/>
                  </a:cubicBezTo>
                  <a:cubicBezTo>
                    <a:pt x="0" y="286"/>
                    <a:pt x="1" y="233"/>
                    <a:pt x="19" y="210"/>
                  </a:cubicBezTo>
                  <a:cubicBezTo>
                    <a:pt x="19" y="210"/>
                    <a:pt x="19" y="210"/>
                    <a:pt x="19" y="210"/>
                  </a:cubicBezTo>
                  <a:cubicBezTo>
                    <a:pt x="30" y="196"/>
                    <a:pt x="43" y="187"/>
                    <a:pt x="56" y="182"/>
                  </a:cubicBezTo>
                  <a:cubicBezTo>
                    <a:pt x="56" y="182"/>
                    <a:pt x="56" y="182"/>
                    <a:pt x="56" y="182"/>
                  </a:cubicBezTo>
                  <a:cubicBezTo>
                    <a:pt x="56" y="173"/>
                    <a:pt x="56" y="141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85"/>
                    <a:pt x="56" y="63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28"/>
                    <a:pt x="57" y="16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9" y="6"/>
                    <a:pt x="62" y="3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8" y="1"/>
                    <a:pt x="71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1"/>
                    <a:pt x="74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9" y="0"/>
                    <a:pt x="82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4" y="0"/>
                    <a:pt x="105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46" y="0"/>
                    <a:pt x="179" y="1"/>
                    <a:pt x="189" y="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91" y="1"/>
                    <a:pt x="191" y="1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5" y="3"/>
                    <a:pt x="195" y="5"/>
                    <a:pt x="197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8" y="11"/>
                    <a:pt x="200" y="15"/>
                    <a:pt x="202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6" y="29"/>
                    <a:pt x="210" y="42"/>
                    <a:pt x="216" y="57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27" y="88"/>
                    <a:pt x="239" y="122"/>
                    <a:pt x="240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1" y="148"/>
                    <a:pt x="243" y="167"/>
                    <a:pt x="243" y="181"/>
                  </a:cubicBezTo>
                  <a:cubicBezTo>
                    <a:pt x="243" y="181"/>
                    <a:pt x="243" y="181"/>
                    <a:pt x="243" y="181"/>
                  </a:cubicBezTo>
                  <a:cubicBezTo>
                    <a:pt x="243" y="187"/>
                    <a:pt x="243" y="192"/>
                    <a:pt x="242" y="195"/>
                  </a:cubicBezTo>
                  <a:cubicBezTo>
                    <a:pt x="242" y="195"/>
                    <a:pt x="242" y="195"/>
                    <a:pt x="242" y="195"/>
                  </a:cubicBezTo>
                  <a:cubicBezTo>
                    <a:pt x="240" y="201"/>
                    <a:pt x="235" y="204"/>
                    <a:pt x="230" y="204"/>
                  </a:cubicBezTo>
                  <a:cubicBezTo>
                    <a:pt x="230" y="204"/>
                    <a:pt x="230" y="204"/>
                    <a:pt x="230" y="204"/>
                  </a:cubicBezTo>
                  <a:cubicBezTo>
                    <a:pt x="230" y="207"/>
                    <a:pt x="230" y="207"/>
                    <a:pt x="230" y="207"/>
                  </a:cubicBezTo>
                  <a:cubicBezTo>
                    <a:pt x="231" y="207"/>
                    <a:pt x="232" y="207"/>
                    <a:pt x="233" y="208"/>
                  </a:cubicBezTo>
                  <a:cubicBezTo>
                    <a:pt x="233" y="208"/>
                    <a:pt x="233" y="208"/>
                    <a:pt x="233" y="208"/>
                  </a:cubicBezTo>
                  <a:cubicBezTo>
                    <a:pt x="236" y="209"/>
                    <a:pt x="240" y="210"/>
                    <a:pt x="242" y="213"/>
                  </a:cubicBezTo>
                  <a:cubicBezTo>
                    <a:pt x="242" y="213"/>
                    <a:pt x="242" y="213"/>
                    <a:pt x="242" y="213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2" y="213"/>
                    <a:pt x="242" y="213"/>
                    <a:pt x="242" y="213"/>
                  </a:cubicBezTo>
                  <a:cubicBezTo>
                    <a:pt x="244" y="215"/>
                    <a:pt x="244" y="219"/>
                    <a:pt x="245" y="223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5" y="228"/>
                    <a:pt x="245" y="234"/>
                    <a:pt x="245" y="240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9"/>
                    <a:pt x="245" y="257"/>
                    <a:pt x="244" y="263"/>
                  </a:cubicBezTo>
                  <a:cubicBezTo>
                    <a:pt x="244" y="263"/>
                    <a:pt x="244" y="263"/>
                    <a:pt x="244" y="263"/>
                  </a:cubicBezTo>
                  <a:cubicBezTo>
                    <a:pt x="242" y="275"/>
                    <a:pt x="233" y="279"/>
                    <a:pt x="230" y="280"/>
                  </a:cubicBezTo>
                  <a:cubicBezTo>
                    <a:pt x="230" y="280"/>
                    <a:pt x="230" y="280"/>
                    <a:pt x="230" y="280"/>
                  </a:cubicBezTo>
                  <a:cubicBezTo>
                    <a:pt x="230" y="290"/>
                    <a:pt x="230" y="290"/>
                    <a:pt x="230" y="290"/>
                  </a:cubicBezTo>
                  <a:cubicBezTo>
                    <a:pt x="230" y="291"/>
                    <a:pt x="229" y="292"/>
                    <a:pt x="228" y="293"/>
                  </a:cubicBezTo>
                  <a:cubicBezTo>
                    <a:pt x="228" y="293"/>
                    <a:pt x="228" y="293"/>
                    <a:pt x="228" y="293"/>
                  </a:cubicBezTo>
                  <a:cubicBezTo>
                    <a:pt x="228" y="293"/>
                    <a:pt x="224" y="295"/>
                    <a:pt x="219" y="295"/>
                  </a:cubicBezTo>
                  <a:cubicBezTo>
                    <a:pt x="219" y="295"/>
                    <a:pt x="219" y="295"/>
                    <a:pt x="219" y="295"/>
                  </a:cubicBezTo>
                  <a:cubicBezTo>
                    <a:pt x="219" y="295"/>
                    <a:pt x="218" y="295"/>
                    <a:pt x="218" y="295"/>
                  </a:cubicBezTo>
                  <a:cubicBezTo>
                    <a:pt x="218" y="295"/>
                    <a:pt x="218" y="295"/>
                    <a:pt x="218" y="295"/>
                  </a:cubicBezTo>
                  <a:cubicBezTo>
                    <a:pt x="216" y="295"/>
                    <a:pt x="213" y="295"/>
                    <a:pt x="211" y="294"/>
                  </a:cubicBezTo>
                  <a:close/>
                  <a:moveTo>
                    <a:pt x="190" y="278"/>
                  </a:moveTo>
                  <a:cubicBezTo>
                    <a:pt x="190" y="278"/>
                    <a:pt x="208" y="286"/>
                    <a:pt x="214" y="288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15" y="289"/>
                    <a:pt x="216" y="289"/>
                    <a:pt x="218" y="289"/>
                  </a:cubicBezTo>
                  <a:cubicBezTo>
                    <a:pt x="218" y="289"/>
                    <a:pt x="218" y="289"/>
                    <a:pt x="218" y="289"/>
                  </a:cubicBezTo>
                  <a:cubicBezTo>
                    <a:pt x="218" y="289"/>
                    <a:pt x="218" y="289"/>
                    <a:pt x="219" y="289"/>
                  </a:cubicBezTo>
                  <a:cubicBezTo>
                    <a:pt x="219" y="289"/>
                    <a:pt x="219" y="289"/>
                    <a:pt x="219" y="289"/>
                  </a:cubicBezTo>
                  <a:cubicBezTo>
                    <a:pt x="221" y="289"/>
                    <a:pt x="222" y="288"/>
                    <a:pt x="224" y="288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24" y="278"/>
                    <a:pt x="224" y="278"/>
                    <a:pt x="224" y="278"/>
                  </a:cubicBezTo>
                  <a:cubicBezTo>
                    <a:pt x="224" y="277"/>
                    <a:pt x="224" y="276"/>
                    <a:pt x="225" y="276"/>
                  </a:cubicBezTo>
                  <a:cubicBezTo>
                    <a:pt x="225" y="276"/>
                    <a:pt x="225" y="276"/>
                    <a:pt x="225" y="276"/>
                  </a:cubicBezTo>
                  <a:cubicBezTo>
                    <a:pt x="230" y="273"/>
                    <a:pt x="236" y="274"/>
                    <a:pt x="238" y="262"/>
                  </a:cubicBezTo>
                  <a:cubicBezTo>
                    <a:pt x="238" y="262"/>
                    <a:pt x="238" y="262"/>
                    <a:pt x="238" y="262"/>
                  </a:cubicBezTo>
                  <a:cubicBezTo>
                    <a:pt x="239" y="257"/>
                    <a:pt x="239" y="248"/>
                    <a:pt x="239" y="240"/>
                  </a:cubicBezTo>
                  <a:cubicBezTo>
                    <a:pt x="239" y="240"/>
                    <a:pt x="239" y="240"/>
                    <a:pt x="239" y="240"/>
                  </a:cubicBezTo>
                  <a:cubicBezTo>
                    <a:pt x="239" y="229"/>
                    <a:pt x="238" y="218"/>
                    <a:pt x="237" y="216"/>
                  </a:cubicBezTo>
                  <a:cubicBezTo>
                    <a:pt x="237" y="216"/>
                    <a:pt x="237" y="216"/>
                    <a:pt x="237" y="216"/>
                  </a:cubicBezTo>
                  <a:cubicBezTo>
                    <a:pt x="237" y="216"/>
                    <a:pt x="237" y="216"/>
                    <a:pt x="237" y="216"/>
                  </a:cubicBezTo>
                  <a:cubicBezTo>
                    <a:pt x="237" y="216"/>
                    <a:pt x="237" y="216"/>
                    <a:pt x="237" y="216"/>
                  </a:cubicBezTo>
                  <a:cubicBezTo>
                    <a:pt x="237" y="216"/>
                    <a:pt x="234" y="214"/>
                    <a:pt x="231" y="214"/>
                  </a:cubicBezTo>
                  <a:cubicBezTo>
                    <a:pt x="231" y="214"/>
                    <a:pt x="231" y="214"/>
                    <a:pt x="231" y="214"/>
                  </a:cubicBezTo>
                  <a:cubicBezTo>
                    <a:pt x="229" y="213"/>
                    <a:pt x="226" y="213"/>
                    <a:pt x="226" y="213"/>
                  </a:cubicBezTo>
                  <a:cubicBezTo>
                    <a:pt x="226" y="213"/>
                    <a:pt x="226" y="213"/>
                    <a:pt x="226" y="213"/>
                  </a:cubicBezTo>
                  <a:cubicBezTo>
                    <a:pt x="225" y="212"/>
                    <a:pt x="224" y="211"/>
                    <a:pt x="224" y="210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24" y="202"/>
                    <a:pt x="224" y="202"/>
                    <a:pt x="224" y="202"/>
                  </a:cubicBezTo>
                  <a:cubicBezTo>
                    <a:pt x="223" y="200"/>
                    <a:pt x="225" y="199"/>
                    <a:pt x="226" y="199"/>
                  </a:cubicBezTo>
                  <a:cubicBezTo>
                    <a:pt x="226" y="199"/>
                    <a:pt x="226" y="199"/>
                    <a:pt x="226" y="199"/>
                  </a:cubicBezTo>
                  <a:cubicBezTo>
                    <a:pt x="232" y="198"/>
                    <a:pt x="234" y="197"/>
                    <a:pt x="236" y="193"/>
                  </a:cubicBezTo>
                  <a:cubicBezTo>
                    <a:pt x="236" y="193"/>
                    <a:pt x="236" y="193"/>
                    <a:pt x="236" y="193"/>
                  </a:cubicBezTo>
                  <a:cubicBezTo>
                    <a:pt x="237" y="191"/>
                    <a:pt x="237" y="187"/>
                    <a:pt x="237" y="181"/>
                  </a:cubicBezTo>
                  <a:cubicBezTo>
                    <a:pt x="237" y="181"/>
                    <a:pt x="237" y="181"/>
                    <a:pt x="237" y="181"/>
                  </a:cubicBezTo>
                  <a:cubicBezTo>
                    <a:pt x="237" y="168"/>
                    <a:pt x="235" y="149"/>
                    <a:pt x="234" y="138"/>
                  </a:cubicBezTo>
                  <a:cubicBezTo>
                    <a:pt x="234" y="138"/>
                    <a:pt x="234" y="138"/>
                    <a:pt x="234" y="138"/>
                  </a:cubicBezTo>
                  <a:cubicBezTo>
                    <a:pt x="233" y="124"/>
                    <a:pt x="221" y="90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37"/>
                    <a:pt x="196" y="20"/>
                    <a:pt x="192" y="11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1" y="9"/>
                    <a:pt x="190" y="8"/>
                    <a:pt x="190" y="7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7" y="7"/>
                    <a:pt x="185" y="7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79" y="7"/>
                    <a:pt x="173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51" y="6"/>
                    <a:pt x="133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95" y="6"/>
                    <a:pt x="75" y="6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1" y="7"/>
                    <a:pt x="69" y="7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6" y="8"/>
                    <a:pt x="65" y="9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3" y="15"/>
                    <a:pt x="62" y="29"/>
                    <a:pt x="62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63"/>
                    <a:pt x="62" y="85"/>
                    <a:pt x="62" y="106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62" y="145"/>
                    <a:pt x="62" y="182"/>
                    <a:pt x="62" y="184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62" y="186"/>
                    <a:pt x="61" y="187"/>
                    <a:pt x="60" y="187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47" y="191"/>
                    <a:pt x="35" y="200"/>
                    <a:pt x="24" y="214"/>
                  </a:cubicBezTo>
                  <a:cubicBezTo>
                    <a:pt x="24" y="214"/>
                    <a:pt x="24" y="214"/>
                    <a:pt x="24" y="214"/>
                  </a:cubicBezTo>
                  <a:cubicBezTo>
                    <a:pt x="16" y="224"/>
                    <a:pt x="11" y="242"/>
                    <a:pt x="9" y="258"/>
                  </a:cubicBezTo>
                  <a:cubicBezTo>
                    <a:pt x="9" y="258"/>
                    <a:pt x="9" y="258"/>
                    <a:pt x="9" y="258"/>
                  </a:cubicBezTo>
                  <a:cubicBezTo>
                    <a:pt x="7" y="269"/>
                    <a:pt x="6" y="279"/>
                    <a:pt x="6" y="284"/>
                  </a:cubicBezTo>
                  <a:cubicBezTo>
                    <a:pt x="6" y="284"/>
                    <a:pt x="6" y="284"/>
                    <a:pt x="6" y="284"/>
                  </a:cubicBezTo>
                  <a:cubicBezTo>
                    <a:pt x="20" y="283"/>
                    <a:pt x="20" y="283"/>
                    <a:pt x="20" y="283"/>
                  </a:cubicBezTo>
                  <a:cubicBezTo>
                    <a:pt x="166" y="279"/>
                    <a:pt x="166" y="279"/>
                    <a:pt x="166" y="279"/>
                  </a:cubicBezTo>
                  <a:cubicBezTo>
                    <a:pt x="168" y="279"/>
                    <a:pt x="168" y="279"/>
                    <a:pt x="168" y="279"/>
                  </a:cubicBezTo>
                  <a:cubicBezTo>
                    <a:pt x="174" y="278"/>
                    <a:pt x="174" y="278"/>
                    <a:pt x="174" y="278"/>
                  </a:cubicBezTo>
                  <a:cubicBezTo>
                    <a:pt x="188" y="278"/>
                    <a:pt x="188" y="278"/>
                    <a:pt x="188" y="278"/>
                  </a:cubicBezTo>
                  <a:cubicBezTo>
                    <a:pt x="190" y="278"/>
                    <a:pt x="190" y="278"/>
                    <a:pt x="190" y="278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47" name="Freeform 642">
              <a:extLst>
                <a:ext uri="{FF2B5EF4-FFF2-40B4-BE49-F238E27FC236}">
                  <a16:creationId xmlns:a16="http://schemas.microsoft.com/office/drawing/2014/main" id="{4B00645B-1E82-492D-9E27-E9F78D97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478" y="3976685"/>
              <a:ext cx="17933" cy="48686"/>
            </a:xfrm>
            <a:custGeom>
              <a:avLst/>
              <a:gdLst>
                <a:gd name="T0" fmla="*/ 2147483647 w 38"/>
                <a:gd name="T1" fmla="*/ 2147483647 h 101"/>
                <a:gd name="T2" fmla="*/ 2147483647 w 38"/>
                <a:gd name="T3" fmla="*/ 2147483647 h 101"/>
                <a:gd name="T4" fmla="*/ 2147483647 w 38"/>
                <a:gd name="T5" fmla="*/ 2147483647 h 101"/>
                <a:gd name="T6" fmla="*/ 2147483647 w 38"/>
                <a:gd name="T7" fmla="*/ 2147483647 h 101"/>
                <a:gd name="T8" fmla="*/ 2147483647 w 38"/>
                <a:gd name="T9" fmla="*/ 2147483647 h 101"/>
                <a:gd name="T10" fmla="*/ 2147483647 w 38"/>
                <a:gd name="T11" fmla="*/ 2147483647 h 101"/>
                <a:gd name="T12" fmla="*/ 2147483647 w 38"/>
                <a:gd name="T13" fmla="*/ 2147483647 h 101"/>
                <a:gd name="T14" fmla="*/ 2147483647 w 38"/>
                <a:gd name="T15" fmla="*/ 2147483647 h 101"/>
                <a:gd name="T16" fmla="*/ 2147483647 w 38"/>
                <a:gd name="T17" fmla="*/ 2147483647 h 101"/>
                <a:gd name="T18" fmla="*/ 2147483647 w 38"/>
                <a:gd name="T19" fmla="*/ 2147483647 h 101"/>
                <a:gd name="T20" fmla="*/ 2147483647 w 38"/>
                <a:gd name="T21" fmla="*/ 2147483647 h 101"/>
                <a:gd name="T22" fmla="*/ 2147483647 w 38"/>
                <a:gd name="T23" fmla="*/ 2147483647 h 101"/>
                <a:gd name="T24" fmla="*/ 2147483647 w 38"/>
                <a:gd name="T25" fmla="*/ 2147483647 h 101"/>
                <a:gd name="T26" fmla="*/ 2147483647 w 38"/>
                <a:gd name="T27" fmla="*/ 2147483647 h 101"/>
                <a:gd name="T28" fmla="*/ 2147483647 w 38"/>
                <a:gd name="T29" fmla="*/ 2147483647 h 101"/>
                <a:gd name="T30" fmla="*/ 2147483647 w 38"/>
                <a:gd name="T31" fmla="*/ 2147483647 h 101"/>
                <a:gd name="T32" fmla="*/ 2147483647 w 38"/>
                <a:gd name="T33" fmla="*/ 2147483647 h 101"/>
                <a:gd name="T34" fmla="*/ 2147483647 w 38"/>
                <a:gd name="T35" fmla="*/ 2147483647 h 101"/>
                <a:gd name="T36" fmla="*/ 2147483647 w 38"/>
                <a:gd name="T37" fmla="*/ 2147483647 h 10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"/>
                <a:gd name="T58" fmla="*/ 0 h 101"/>
                <a:gd name="T59" fmla="*/ 38 w 38"/>
                <a:gd name="T60" fmla="*/ 101 h 10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" h="101">
                  <a:moveTo>
                    <a:pt x="29" y="52"/>
                  </a:moveTo>
                  <a:cubicBezTo>
                    <a:pt x="34" y="49"/>
                    <a:pt x="36" y="44"/>
                    <a:pt x="34" y="39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27"/>
                    <a:pt x="24" y="25"/>
                    <a:pt x="19" y="26"/>
                  </a:cubicBezTo>
                  <a:cubicBezTo>
                    <a:pt x="23" y="24"/>
                    <a:pt x="25" y="19"/>
                    <a:pt x="23" y="14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2"/>
                    <a:pt x="12" y="0"/>
                    <a:pt x="7" y="2"/>
                  </a:cubicBezTo>
                  <a:cubicBezTo>
                    <a:pt x="2" y="4"/>
                    <a:pt x="0" y="9"/>
                    <a:pt x="2" y="1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6"/>
                    <a:pt x="13" y="29"/>
                    <a:pt x="17" y="27"/>
                  </a:cubicBezTo>
                  <a:cubicBezTo>
                    <a:pt x="13" y="29"/>
                    <a:pt x="12" y="35"/>
                    <a:pt x="13" y="39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16" y="53"/>
                    <a:pt x="12" y="58"/>
                    <a:pt x="12" y="63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5"/>
                    <a:pt x="18" y="101"/>
                    <a:pt x="25" y="101"/>
                  </a:cubicBezTo>
                  <a:cubicBezTo>
                    <a:pt x="32" y="101"/>
                    <a:pt x="38" y="95"/>
                    <a:pt x="38" y="88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58"/>
                    <a:pt x="34" y="53"/>
                    <a:pt x="29" y="5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48" name="Freeform 643">
              <a:extLst>
                <a:ext uri="{FF2B5EF4-FFF2-40B4-BE49-F238E27FC236}">
                  <a16:creationId xmlns:a16="http://schemas.microsoft.com/office/drawing/2014/main" id="{B2619A3B-42C9-47AB-B473-AE426603A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5250" y="4076083"/>
              <a:ext cx="23911" cy="29076"/>
            </a:xfrm>
            <a:custGeom>
              <a:avLst/>
              <a:gdLst>
                <a:gd name="T0" fmla="*/ 2147483647 w 51"/>
                <a:gd name="T1" fmla="*/ 2147483647 h 60"/>
                <a:gd name="T2" fmla="*/ 2147483647 w 51"/>
                <a:gd name="T3" fmla="*/ 2147483647 h 60"/>
                <a:gd name="T4" fmla="*/ 2147483647 w 51"/>
                <a:gd name="T5" fmla="*/ 2147483647 h 60"/>
                <a:gd name="T6" fmla="*/ 0 w 51"/>
                <a:gd name="T7" fmla="*/ 2147483647 h 60"/>
                <a:gd name="T8" fmla="*/ 0 w 51"/>
                <a:gd name="T9" fmla="*/ 2147483647 h 60"/>
                <a:gd name="T10" fmla="*/ 2147483647 w 51"/>
                <a:gd name="T11" fmla="*/ 0 h 60"/>
                <a:gd name="T12" fmla="*/ 2147483647 w 51"/>
                <a:gd name="T13" fmla="*/ 0 h 60"/>
                <a:gd name="T14" fmla="*/ 2147483647 w 51"/>
                <a:gd name="T15" fmla="*/ 2147483647 h 60"/>
                <a:gd name="T16" fmla="*/ 2147483647 w 51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60"/>
                <a:gd name="T29" fmla="*/ 51 w 51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60">
                  <a:moveTo>
                    <a:pt x="51" y="46"/>
                  </a:moveTo>
                  <a:cubicBezTo>
                    <a:pt x="51" y="54"/>
                    <a:pt x="45" y="60"/>
                    <a:pt x="37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7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5" y="0"/>
                    <a:pt x="51" y="6"/>
                    <a:pt x="51" y="14"/>
                  </a:cubicBezTo>
                  <a:lnTo>
                    <a:pt x="51" y="46"/>
                  </a:ln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49" name="Freeform 644">
              <a:extLst>
                <a:ext uri="{FF2B5EF4-FFF2-40B4-BE49-F238E27FC236}">
                  <a16:creationId xmlns:a16="http://schemas.microsoft.com/office/drawing/2014/main" id="{F1B9A872-E612-46F2-92B1-41960E964F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3922" y="4075408"/>
              <a:ext cx="25904" cy="30428"/>
            </a:xfrm>
            <a:custGeom>
              <a:avLst/>
              <a:gdLst>
                <a:gd name="T0" fmla="*/ 2147483647 w 55"/>
                <a:gd name="T1" fmla="*/ 2147483647 h 64"/>
                <a:gd name="T2" fmla="*/ 0 w 55"/>
                <a:gd name="T3" fmla="*/ 2147483647 h 64"/>
                <a:gd name="T4" fmla="*/ 0 w 55"/>
                <a:gd name="T5" fmla="*/ 2147483647 h 64"/>
                <a:gd name="T6" fmla="*/ 0 w 55"/>
                <a:gd name="T7" fmla="*/ 2147483647 h 64"/>
                <a:gd name="T8" fmla="*/ 2147483647 w 55"/>
                <a:gd name="T9" fmla="*/ 0 h 64"/>
                <a:gd name="T10" fmla="*/ 2147483647 w 55"/>
                <a:gd name="T11" fmla="*/ 0 h 64"/>
                <a:gd name="T12" fmla="*/ 2147483647 w 55"/>
                <a:gd name="T13" fmla="*/ 0 h 64"/>
                <a:gd name="T14" fmla="*/ 2147483647 w 55"/>
                <a:gd name="T15" fmla="*/ 2147483647 h 64"/>
                <a:gd name="T16" fmla="*/ 2147483647 w 55"/>
                <a:gd name="T17" fmla="*/ 2147483647 h 64"/>
                <a:gd name="T18" fmla="*/ 2147483647 w 55"/>
                <a:gd name="T19" fmla="*/ 2147483647 h 64"/>
                <a:gd name="T20" fmla="*/ 2147483647 w 55"/>
                <a:gd name="T21" fmla="*/ 2147483647 h 64"/>
                <a:gd name="T22" fmla="*/ 2147483647 w 55"/>
                <a:gd name="T23" fmla="*/ 2147483647 h 64"/>
                <a:gd name="T24" fmla="*/ 2147483647 w 55"/>
                <a:gd name="T25" fmla="*/ 2147483647 h 64"/>
                <a:gd name="T26" fmla="*/ 2147483647 w 55"/>
                <a:gd name="T27" fmla="*/ 2147483647 h 64"/>
                <a:gd name="T28" fmla="*/ 2147483647 w 55"/>
                <a:gd name="T29" fmla="*/ 2147483647 h 64"/>
                <a:gd name="T30" fmla="*/ 2147483647 w 55"/>
                <a:gd name="T31" fmla="*/ 2147483647 h 64"/>
                <a:gd name="T32" fmla="*/ 2147483647 w 55"/>
                <a:gd name="T33" fmla="*/ 2147483647 h 64"/>
                <a:gd name="T34" fmla="*/ 2147483647 w 55"/>
                <a:gd name="T35" fmla="*/ 2147483647 h 64"/>
                <a:gd name="T36" fmla="*/ 2147483647 w 55"/>
                <a:gd name="T37" fmla="*/ 2147483647 h 64"/>
                <a:gd name="T38" fmla="*/ 2147483647 w 55"/>
                <a:gd name="T39" fmla="*/ 2147483647 h 64"/>
                <a:gd name="T40" fmla="*/ 2147483647 w 55"/>
                <a:gd name="T41" fmla="*/ 2147483647 h 64"/>
                <a:gd name="T42" fmla="*/ 2147483647 w 55"/>
                <a:gd name="T43" fmla="*/ 2147483647 h 64"/>
                <a:gd name="T44" fmla="*/ 2147483647 w 55"/>
                <a:gd name="T45" fmla="*/ 2147483647 h 64"/>
                <a:gd name="T46" fmla="*/ 2147483647 w 55"/>
                <a:gd name="T47" fmla="*/ 2147483647 h 64"/>
                <a:gd name="T48" fmla="*/ 2147483647 w 55"/>
                <a:gd name="T49" fmla="*/ 2147483647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64"/>
                <a:gd name="T77" fmla="*/ 55 w 55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64">
                  <a:moveTo>
                    <a:pt x="17" y="64"/>
                  </a:moveTo>
                  <a:cubicBezTo>
                    <a:pt x="8" y="64"/>
                    <a:pt x="0" y="5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8" y="0"/>
                    <a:pt x="55" y="7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57"/>
                    <a:pt x="48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17" y="64"/>
                    <a:pt x="17" y="64"/>
                    <a:pt x="17" y="64"/>
                  </a:cubicBezTo>
                  <a:close/>
                  <a:moveTo>
                    <a:pt x="4" y="16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4" y="55"/>
                    <a:pt x="10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46" y="60"/>
                    <a:pt x="51" y="55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9"/>
                    <a:pt x="46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0" y="4"/>
                    <a:pt x="4" y="9"/>
                    <a:pt x="4" y="16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50" name="Freeform 645">
              <a:extLst>
                <a:ext uri="{FF2B5EF4-FFF2-40B4-BE49-F238E27FC236}">
                  <a16:creationId xmlns:a16="http://schemas.microsoft.com/office/drawing/2014/main" id="{B53C161F-F31E-4E68-B49F-94F02CEE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5252" y="4065941"/>
              <a:ext cx="75719" cy="41924"/>
            </a:xfrm>
            <a:custGeom>
              <a:avLst/>
              <a:gdLst>
                <a:gd name="T0" fmla="*/ 2147483647 w 161"/>
                <a:gd name="T1" fmla="*/ 2147483647 h 87"/>
                <a:gd name="T2" fmla="*/ 2147483647 w 161"/>
                <a:gd name="T3" fmla="*/ 2147483647 h 87"/>
                <a:gd name="T4" fmla="*/ 2147483647 w 161"/>
                <a:gd name="T5" fmla="*/ 2147483647 h 87"/>
                <a:gd name="T6" fmla="*/ 2147483647 w 161"/>
                <a:gd name="T7" fmla="*/ 0 h 87"/>
                <a:gd name="T8" fmla="*/ 0 w 161"/>
                <a:gd name="T9" fmla="*/ 2147483647 h 87"/>
                <a:gd name="T10" fmla="*/ 2147483647 w 161"/>
                <a:gd name="T11" fmla="*/ 2147483647 h 87"/>
                <a:gd name="T12" fmla="*/ 2147483647 w 161"/>
                <a:gd name="T13" fmla="*/ 2147483647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1"/>
                <a:gd name="T22" fmla="*/ 0 h 87"/>
                <a:gd name="T23" fmla="*/ 161 w 161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1" h="87">
                  <a:moveTo>
                    <a:pt x="81" y="13"/>
                  </a:moveTo>
                  <a:cubicBezTo>
                    <a:pt x="123" y="13"/>
                    <a:pt x="157" y="45"/>
                    <a:pt x="161" y="87"/>
                  </a:cubicBezTo>
                  <a:cubicBezTo>
                    <a:pt x="161" y="85"/>
                    <a:pt x="161" y="83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83"/>
                    <a:pt x="0" y="85"/>
                    <a:pt x="1" y="87"/>
                  </a:cubicBezTo>
                  <a:cubicBezTo>
                    <a:pt x="4" y="45"/>
                    <a:pt x="39" y="13"/>
                    <a:pt x="81" y="13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51" name="Freeform 646">
              <a:extLst>
                <a:ext uri="{FF2B5EF4-FFF2-40B4-BE49-F238E27FC236}">
                  <a16:creationId xmlns:a16="http://schemas.microsoft.com/office/drawing/2014/main" id="{7E5A4B30-FF12-4E24-8805-700F4A17B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605" y="4073379"/>
              <a:ext cx="47159" cy="28400"/>
            </a:xfrm>
            <a:custGeom>
              <a:avLst/>
              <a:gdLst>
                <a:gd name="T0" fmla="*/ 2147483647 w 100"/>
                <a:gd name="T1" fmla="*/ 2147483647 h 59"/>
                <a:gd name="T2" fmla="*/ 2147483647 w 100"/>
                <a:gd name="T3" fmla="*/ 2147483647 h 59"/>
                <a:gd name="T4" fmla="*/ 2147483647 w 100"/>
                <a:gd name="T5" fmla="*/ 2147483647 h 59"/>
                <a:gd name="T6" fmla="*/ 0 w 100"/>
                <a:gd name="T7" fmla="*/ 2147483647 h 59"/>
                <a:gd name="T8" fmla="*/ 0 w 100"/>
                <a:gd name="T9" fmla="*/ 2147483647 h 59"/>
                <a:gd name="T10" fmla="*/ 2147483647 w 100"/>
                <a:gd name="T11" fmla="*/ 0 h 59"/>
                <a:gd name="T12" fmla="*/ 2147483647 w 100"/>
                <a:gd name="T13" fmla="*/ 0 h 59"/>
                <a:gd name="T14" fmla="*/ 2147483647 w 100"/>
                <a:gd name="T15" fmla="*/ 2147483647 h 59"/>
                <a:gd name="T16" fmla="*/ 2147483647 w 100"/>
                <a:gd name="T17" fmla="*/ 2147483647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59"/>
                <a:gd name="T29" fmla="*/ 100 w 100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59">
                  <a:moveTo>
                    <a:pt x="100" y="45"/>
                  </a:moveTo>
                  <a:cubicBezTo>
                    <a:pt x="100" y="52"/>
                    <a:pt x="93" y="59"/>
                    <a:pt x="86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6" y="59"/>
                    <a:pt x="0" y="52"/>
                    <a:pt x="0" y="4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3" y="0"/>
                    <a:pt x="100" y="6"/>
                    <a:pt x="100" y="14"/>
                  </a:cubicBezTo>
                  <a:lnTo>
                    <a:pt x="100" y="45"/>
                  </a:ln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52" name="Freeform 647">
              <a:extLst>
                <a:ext uri="{FF2B5EF4-FFF2-40B4-BE49-F238E27FC236}">
                  <a16:creationId xmlns:a16="http://schemas.microsoft.com/office/drawing/2014/main" id="{9DB49805-25A2-41C1-8595-FCC54F1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8942" y="4072703"/>
              <a:ext cx="48487" cy="29752"/>
            </a:xfrm>
            <a:custGeom>
              <a:avLst/>
              <a:gdLst>
                <a:gd name="T0" fmla="*/ 2147483647 w 104"/>
                <a:gd name="T1" fmla="*/ 2147483647 h 63"/>
                <a:gd name="T2" fmla="*/ 0 w 104"/>
                <a:gd name="T3" fmla="*/ 2147483647 h 63"/>
                <a:gd name="T4" fmla="*/ 0 w 104"/>
                <a:gd name="T5" fmla="*/ 2147483647 h 63"/>
                <a:gd name="T6" fmla="*/ 0 w 104"/>
                <a:gd name="T7" fmla="*/ 2147483647 h 63"/>
                <a:gd name="T8" fmla="*/ 2147483647 w 104"/>
                <a:gd name="T9" fmla="*/ 0 h 63"/>
                <a:gd name="T10" fmla="*/ 2147483647 w 104"/>
                <a:gd name="T11" fmla="*/ 0 h 63"/>
                <a:gd name="T12" fmla="*/ 2147483647 w 104"/>
                <a:gd name="T13" fmla="*/ 0 h 63"/>
                <a:gd name="T14" fmla="*/ 2147483647 w 104"/>
                <a:gd name="T15" fmla="*/ 2147483647 h 63"/>
                <a:gd name="T16" fmla="*/ 2147483647 w 104"/>
                <a:gd name="T17" fmla="*/ 2147483647 h 63"/>
                <a:gd name="T18" fmla="*/ 2147483647 w 104"/>
                <a:gd name="T19" fmla="*/ 2147483647 h 63"/>
                <a:gd name="T20" fmla="*/ 2147483647 w 104"/>
                <a:gd name="T21" fmla="*/ 2147483647 h 63"/>
                <a:gd name="T22" fmla="*/ 2147483647 w 104"/>
                <a:gd name="T23" fmla="*/ 2147483647 h 63"/>
                <a:gd name="T24" fmla="*/ 2147483647 w 104"/>
                <a:gd name="T25" fmla="*/ 2147483647 h 63"/>
                <a:gd name="T26" fmla="*/ 2147483647 w 104"/>
                <a:gd name="T27" fmla="*/ 2147483647 h 63"/>
                <a:gd name="T28" fmla="*/ 2147483647 w 104"/>
                <a:gd name="T29" fmla="*/ 2147483647 h 63"/>
                <a:gd name="T30" fmla="*/ 2147483647 w 104"/>
                <a:gd name="T31" fmla="*/ 2147483647 h 63"/>
                <a:gd name="T32" fmla="*/ 2147483647 w 104"/>
                <a:gd name="T33" fmla="*/ 2147483647 h 63"/>
                <a:gd name="T34" fmla="*/ 2147483647 w 104"/>
                <a:gd name="T35" fmla="*/ 2147483647 h 63"/>
                <a:gd name="T36" fmla="*/ 2147483647 w 104"/>
                <a:gd name="T37" fmla="*/ 2147483647 h 63"/>
                <a:gd name="T38" fmla="*/ 2147483647 w 104"/>
                <a:gd name="T39" fmla="*/ 2147483647 h 63"/>
                <a:gd name="T40" fmla="*/ 2147483647 w 104"/>
                <a:gd name="T41" fmla="*/ 2147483647 h 63"/>
                <a:gd name="T42" fmla="*/ 2147483647 w 104"/>
                <a:gd name="T43" fmla="*/ 2147483647 h 63"/>
                <a:gd name="T44" fmla="*/ 2147483647 w 104"/>
                <a:gd name="T45" fmla="*/ 2147483647 h 63"/>
                <a:gd name="T46" fmla="*/ 2147483647 w 104"/>
                <a:gd name="T47" fmla="*/ 2147483647 h 63"/>
                <a:gd name="T48" fmla="*/ 2147483647 w 104"/>
                <a:gd name="T49" fmla="*/ 2147483647 h 63"/>
                <a:gd name="T50" fmla="*/ 2147483647 w 104"/>
                <a:gd name="T51" fmla="*/ 2147483647 h 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4"/>
                <a:gd name="T79" fmla="*/ 0 h 63"/>
                <a:gd name="T80" fmla="*/ 104 w 104"/>
                <a:gd name="T81" fmla="*/ 63 h 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4" h="63">
                  <a:moveTo>
                    <a:pt x="16" y="63"/>
                  </a:moveTo>
                  <a:cubicBezTo>
                    <a:pt x="7" y="63"/>
                    <a:pt x="0" y="5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7" y="0"/>
                    <a:pt x="104" y="7"/>
                    <a:pt x="104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55"/>
                    <a:pt x="97" y="63"/>
                    <a:pt x="88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16" y="63"/>
                    <a:pt x="16" y="63"/>
                    <a:pt x="16" y="63"/>
                  </a:cubicBezTo>
                  <a:close/>
                  <a:moveTo>
                    <a:pt x="4" y="16"/>
                  </a:moveTo>
                  <a:cubicBezTo>
                    <a:pt x="4" y="47"/>
                    <a:pt x="4" y="47"/>
                    <a:pt x="4" y="47"/>
                  </a:cubicBezTo>
                  <a:cubicBezTo>
                    <a:pt x="4" y="53"/>
                    <a:pt x="9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4" y="59"/>
                    <a:pt x="100" y="53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9"/>
                    <a:pt x="94" y="4"/>
                    <a:pt x="8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9" y="4"/>
                    <a:pt x="4" y="9"/>
                    <a:pt x="4" y="16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53" name="Freeform 648">
              <a:extLst>
                <a:ext uri="{FF2B5EF4-FFF2-40B4-BE49-F238E27FC236}">
                  <a16:creationId xmlns:a16="http://schemas.microsoft.com/office/drawing/2014/main" id="{705792E8-C934-4F52-BD34-060847062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2078" y="4078789"/>
              <a:ext cx="37859" cy="33133"/>
            </a:xfrm>
            <a:custGeom>
              <a:avLst/>
              <a:gdLst>
                <a:gd name="T0" fmla="*/ 2147483647 w 81"/>
                <a:gd name="T1" fmla="*/ 2147483647 h 69"/>
                <a:gd name="T2" fmla="*/ 2147483647 w 81"/>
                <a:gd name="T3" fmla="*/ 2147483647 h 69"/>
                <a:gd name="T4" fmla="*/ 2147483647 w 81"/>
                <a:gd name="T5" fmla="*/ 2147483647 h 69"/>
                <a:gd name="T6" fmla="*/ 0 w 81"/>
                <a:gd name="T7" fmla="*/ 2147483647 h 69"/>
                <a:gd name="T8" fmla="*/ 0 w 81"/>
                <a:gd name="T9" fmla="*/ 2147483647 h 69"/>
                <a:gd name="T10" fmla="*/ 2147483647 w 81"/>
                <a:gd name="T11" fmla="*/ 0 h 69"/>
                <a:gd name="T12" fmla="*/ 2147483647 w 81"/>
                <a:gd name="T13" fmla="*/ 0 h 69"/>
                <a:gd name="T14" fmla="*/ 2147483647 w 81"/>
                <a:gd name="T15" fmla="*/ 2147483647 h 69"/>
                <a:gd name="T16" fmla="*/ 2147483647 w 81"/>
                <a:gd name="T17" fmla="*/ 2147483647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69"/>
                <a:gd name="T29" fmla="*/ 81 w 81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69">
                  <a:moveTo>
                    <a:pt x="81" y="55"/>
                  </a:moveTo>
                  <a:cubicBezTo>
                    <a:pt x="81" y="63"/>
                    <a:pt x="75" y="69"/>
                    <a:pt x="67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6" y="69"/>
                    <a:pt x="0" y="63"/>
                    <a:pt x="0" y="5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5" y="0"/>
                    <a:pt x="81" y="6"/>
                    <a:pt x="81" y="14"/>
                  </a:cubicBezTo>
                  <a:lnTo>
                    <a:pt x="81" y="55"/>
                  </a:ln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54" name="Freeform 649">
              <a:extLst>
                <a:ext uri="{FF2B5EF4-FFF2-40B4-BE49-F238E27FC236}">
                  <a16:creationId xmlns:a16="http://schemas.microsoft.com/office/drawing/2014/main" id="{3798377D-8582-4537-A9D5-7963A31208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0748" y="4077436"/>
              <a:ext cx="39852" cy="35162"/>
            </a:xfrm>
            <a:custGeom>
              <a:avLst/>
              <a:gdLst>
                <a:gd name="T0" fmla="*/ 2147483647 w 85"/>
                <a:gd name="T1" fmla="*/ 2147483647 h 73"/>
                <a:gd name="T2" fmla="*/ 0 w 85"/>
                <a:gd name="T3" fmla="*/ 2147483647 h 73"/>
                <a:gd name="T4" fmla="*/ 0 w 85"/>
                <a:gd name="T5" fmla="*/ 2147483647 h 73"/>
                <a:gd name="T6" fmla="*/ 0 w 85"/>
                <a:gd name="T7" fmla="*/ 2147483647 h 73"/>
                <a:gd name="T8" fmla="*/ 2147483647 w 85"/>
                <a:gd name="T9" fmla="*/ 0 h 73"/>
                <a:gd name="T10" fmla="*/ 2147483647 w 85"/>
                <a:gd name="T11" fmla="*/ 0 h 73"/>
                <a:gd name="T12" fmla="*/ 2147483647 w 85"/>
                <a:gd name="T13" fmla="*/ 0 h 73"/>
                <a:gd name="T14" fmla="*/ 2147483647 w 85"/>
                <a:gd name="T15" fmla="*/ 2147483647 h 73"/>
                <a:gd name="T16" fmla="*/ 2147483647 w 85"/>
                <a:gd name="T17" fmla="*/ 2147483647 h 73"/>
                <a:gd name="T18" fmla="*/ 2147483647 w 85"/>
                <a:gd name="T19" fmla="*/ 2147483647 h 73"/>
                <a:gd name="T20" fmla="*/ 2147483647 w 85"/>
                <a:gd name="T21" fmla="*/ 2147483647 h 73"/>
                <a:gd name="T22" fmla="*/ 2147483647 w 85"/>
                <a:gd name="T23" fmla="*/ 2147483647 h 73"/>
                <a:gd name="T24" fmla="*/ 2147483647 w 85"/>
                <a:gd name="T25" fmla="*/ 2147483647 h 73"/>
                <a:gd name="T26" fmla="*/ 2147483647 w 85"/>
                <a:gd name="T27" fmla="*/ 2147483647 h 73"/>
                <a:gd name="T28" fmla="*/ 2147483647 w 85"/>
                <a:gd name="T29" fmla="*/ 2147483647 h 73"/>
                <a:gd name="T30" fmla="*/ 2147483647 w 85"/>
                <a:gd name="T31" fmla="*/ 2147483647 h 73"/>
                <a:gd name="T32" fmla="*/ 2147483647 w 85"/>
                <a:gd name="T33" fmla="*/ 2147483647 h 73"/>
                <a:gd name="T34" fmla="*/ 2147483647 w 85"/>
                <a:gd name="T35" fmla="*/ 2147483647 h 73"/>
                <a:gd name="T36" fmla="*/ 2147483647 w 85"/>
                <a:gd name="T37" fmla="*/ 2147483647 h 73"/>
                <a:gd name="T38" fmla="*/ 2147483647 w 85"/>
                <a:gd name="T39" fmla="*/ 2147483647 h 73"/>
                <a:gd name="T40" fmla="*/ 2147483647 w 85"/>
                <a:gd name="T41" fmla="*/ 2147483647 h 73"/>
                <a:gd name="T42" fmla="*/ 2147483647 w 85"/>
                <a:gd name="T43" fmla="*/ 2147483647 h 73"/>
                <a:gd name="T44" fmla="*/ 2147483647 w 85"/>
                <a:gd name="T45" fmla="*/ 2147483647 h 73"/>
                <a:gd name="T46" fmla="*/ 2147483647 w 85"/>
                <a:gd name="T47" fmla="*/ 2147483647 h 73"/>
                <a:gd name="T48" fmla="*/ 2147483647 w 85"/>
                <a:gd name="T49" fmla="*/ 2147483647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73"/>
                <a:gd name="T77" fmla="*/ 85 w 85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73">
                  <a:moveTo>
                    <a:pt x="16" y="73"/>
                  </a:moveTo>
                  <a:cubicBezTo>
                    <a:pt x="7" y="73"/>
                    <a:pt x="0" y="66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8" y="0"/>
                    <a:pt x="85" y="7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6"/>
                    <a:pt x="78" y="73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16" y="73"/>
                    <a:pt x="16" y="73"/>
                    <a:pt x="16" y="73"/>
                  </a:cubicBezTo>
                  <a:close/>
                  <a:moveTo>
                    <a:pt x="4" y="16"/>
                  </a:moveTo>
                  <a:cubicBezTo>
                    <a:pt x="4" y="57"/>
                    <a:pt x="4" y="57"/>
                    <a:pt x="4" y="57"/>
                  </a:cubicBezTo>
                  <a:cubicBezTo>
                    <a:pt x="4" y="64"/>
                    <a:pt x="10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6" y="69"/>
                    <a:pt x="81" y="64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9"/>
                    <a:pt x="76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0" y="4"/>
                    <a:pt x="4" y="9"/>
                    <a:pt x="4" y="16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55" name="Rectangle 652">
              <a:extLst>
                <a:ext uri="{FF2B5EF4-FFF2-40B4-BE49-F238E27FC236}">
                  <a16:creationId xmlns:a16="http://schemas.microsoft.com/office/drawing/2014/main" id="{4D4EEF93-56E5-4126-BBA2-D5327A228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4956" y="4074732"/>
              <a:ext cx="1993" cy="31104"/>
            </a:xfrm>
            <a:prstGeom prst="rect">
              <a:avLst/>
            </a:pr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256" name="Freeform 653">
              <a:extLst>
                <a:ext uri="{FF2B5EF4-FFF2-40B4-BE49-F238E27FC236}">
                  <a16:creationId xmlns:a16="http://schemas.microsoft.com/office/drawing/2014/main" id="{8F5A17CB-DF7A-40EF-89AD-CFFC6BF6CE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4292" y="4074731"/>
              <a:ext cx="3322" cy="31781"/>
            </a:xfrm>
            <a:custGeom>
              <a:avLst/>
              <a:gdLst>
                <a:gd name="T0" fmla="*/ 2147483647 w 7"/>
                <a:gd name="T1" fmla="*/ 2147483647 h 67"/>
                <a:gd name="T2" fmla="*/ 2147483647 w 7"/>
                <a:gd name="T3" fmla="*/ 2147483647 h 67"/>
                <a:gd name="T4" fmla="*/ 2147483647 w 7"/>
                <a:gd name="T5" fmla="*/ 2147483647 h 67"/>
                <a:gd name="T6" fmla="*/ 0 w 7"/>
                <a:gd name="T7" fmla="*/ 2147483647 h 67"/>
                <a:gd name="T8" fmla="*/ 0 w 7"/>
                <a:gd name="T9" fmla="*/ 2147483647 h 67"/>
                <a:gd name="T10" fmla="*/ 0 w 7"/>
                <a:gd name="T11" fmla="*/ 2147483647 h 67"/>
                <a:gd name="T12" fmla="*/ 2147483647 w 7"/>
                <a:gd name="T13" fmla="*/ 0 h 67"/>
                <a:gd name="T14" fmla="*/ 2147483647 w 7"/>
                <a:gd name="T15" fmla="*/ 0 h 67"/>
                <a:gd name="T16" fmla="*/ 2147483647 w 7"/>
                <a:gd name="T17" fmla="*/ 0 h 67"/>
                <a:gd name="T18" fmla="*/ 2147483647 w 7"/>
                <a:gd name="T19" fmla="*/ 0 h 67"/>
                <a:gd name="T20" fmla="*/ 2147483647 w 7"/>
                <a:gd name="T21" fmla="*/ 0 h 67"/>
                <a:gd name="T22" fmla="*/ 2147483647 w 7"/>
                <a:gd name="T23" fmla="*/ 0 h 67"/>
                <a:gd name="T24" fmla="*/ 2147483647 w 7"/>
                <a:gd name="T25" fmla="*/ 0 h 67"/>
                <a:gd name="T26" fmla="*/ 2147483647 w 7"/>
                <a:gd name="T27" fmla="*/ 2147483647 h 67"/>
                <a:gd name="T28" fmla="*/ 2147483647 w 7"/>
                <a:gd name="T29" fmla="*/ 2147483647 h 67"/>
                <a:gd name="T30" fmla="*/ 2147483647 w 7"/>
                <a:gd name="T31" fmla="*/ 2147483647 h 67"/>
                <a:gd name="T32" fmla="*/ 2147483647 w 7"/>
                <a:gd name="T33" fmla="*/ 2147483647 h 67"/>
                <a:gd name="T34" fmla="*/ 2147483647 w 7"/>
                <a:gd name="T35" fmla="*/ 2147483647 h 67"/>
                <a:gd name="T36" fmla="*/ 2147483647 w 7"/>
                <a:gd name="T37" fmla="*/ 2147483647 h 67"/>
                <a:gd name="T38" fmla="*/ 2147483647 w 7"/>
                <a:gd name="T39" fmla="*/ 2147483647 h 67"/>
                <a:gd name="T40" fmla="*/ 2147483647 w 7"/>
                <a:gd name="T41" fmla="*/ 2147483647 h 67"/>
                <a:gd name="T42" fmla="*/ 2147483647 w 7"/>
                <a:gd name="T43" fmla="*/ 2147483647 h 67"/>
                <a:gd name="T44" fmla="*/ 2147483647 w 7"/>
                <a:gd name="T45" fmla="*/ 2147483647 h 67"/>
                <a:gd name="T46" fmla="*/ 2147483647 w 7"/>
                <a:gd name="T47" fmla="*/ 2147483647 h 67"/>
                <a:gd name="T48" fmla="*/ 2147483647 w 7"/>
                <a:gd name="T49" fmla="*/ 2147483647 h 67"/>
                <a:gd name="T50" fmla="*/ 2147483647 w 7"/>
                <a:gd name="T51" fmla="*/ 2147483647 h 67"/>
                <a:gd name="T52" fmla="*/ 2147483647 w 7"/>
                <a:gd name="T53" fmla="*/ 2147483647 h 67"/>
                <a:gd name="T54" fmla="*/ 2147483647 w 7"/>
                <a:gd name="T55" fmla="*/ 2147483647 h 67"/>
                <a:gd name="T56" fmla="*/ 2147483647 w 7"/>
                <a:gd name="T57" fmla="*/ 2147483647 h 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"/>
                <a:gd name="T88" fmla="*/ 0 h 67"/>
                <a:gd name="T89" fmla="*/ 7 w 7"/>
                <a:gd name="T90" fmla="*/ 67 h 6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" h="67">
                  <a:moveTo>
                    <a:pt x="1" y="67"/>
                  </a:moveTo>
                  <a:cubicBezTo>
                    <a:pt x="1" y="67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1" y="67"/>
                    <a:pt x="1" y="67"/>
                    <a:pt x="1" y="67"/>
                  </a:cubicBezTo>
                  <a:close/>
                  <a:moveTo>
                    <a:pt x="6" y="66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6" y="66"/>
                    <a:pt x="6" y="66"/>
                    <a:pt x="6" y="66"/>
                  </a:cubicBezTo>
                  <a:close/>
                  <a:moveTo>
                    <a:pt x="2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65"/>
                    <a:pt x="2" y="65"/>
                    <a:pt x="2" y="65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57" name="Freeform 654">
              <a:extLst>
                <a:ext uri="{FF2B5EF4-FFF2-40B4-BE49-F238E27FC236}">
                  <a16:creationId xmlns:a16="http://schemas.microsoft.com/office/drawing/2014/main" id="{59E3BE3E-E16C-44A0-82BB-D10EA5005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964" y="4086227"/>
              <a:ext cx="125534" cy="20962"/>
            </a:xfrm>
            <a:custGeom>
              <a:avLst/>
              <a:gdLst>
                <a:gd name="T0" fmla="*/ 2147483647 w 267"/>
                <a:gd name="T1" fmla="*/ 0 h 43"/>
                <a:gd name="T2" fmla="*/ 2147483647 w 267"/>
                <a:gd name="T3" fmla="*/ 0 h 43"/>
                <a:gd name="T4" fmla="*/ 0 w 267"/>
                <a:gd name="T5" fmla="*/ 2147483647 h 43"/>
                <a:gd name="T6" fmla="*/ 2147483647 w 267"/>
                <a:gd name="T7" fmla="*/ 2147483647 h 43"/>
                <a:gd name="T8" fmla="*/ 2147483647 w 267"/>
                <a:gd name="T9" fmla="*/ 2147483647 h 43"/>
                <a:gd name="T10" fmla="*/ 2147483647 w 267"/>
                <a:gd name="T11" fmla="*/ 2147483647 h 43"/>
                <a:gd name="T12" fmla="*/ 2147483647 w 267"/>
                <a:gd name="T13" fmla="*/ 2147483647 h 43"/>
                <a:gd name="T14" fmla="*/ 0 w 267"/>
                <a:gd name="T15" fmla="*/ 2147483647 h 43"/>
                <a:gd name="T16" fmla="*/ 2147483647 w 267"/>
                <a:gd name="T17" fmla="*/ 2147483647 h 43"/>
                <a:gd name="T18" fmla="*/ 2147483647 w 267"/>
                <a:gd name="T19" fmla="*/ 2147483647 h 43"/>
                <a:gd name="T20" fmla="*/ 2147483647 w 267"/>
                <a:gd name="T21" fmla="*/ 2147483647 h 43"/>
                <a:gd name="T22" fmla="*/ 2147483647 w 267"/>
                <a:gd name="T23" fmla="*/ 2147483647 h 43"/>
                <a:gd name="T24" fmla="*/ 2147483647 w 267"/>
                <a:gd name="T25" fmla="*/ 2147483647 h 43"/>
                <a:gd name="T26" fmla="*/ 2147483647 w 267"/>
                <a:gd name="T27" fmla="*/ 0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7"/>
                <a:gd name="T43" fmla="*/ 0 h 43"/>
                <a:gd name="T44" fmla="*/ 267 w 267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7" h="43">
                  <a:moveTo>
                    <a:pt x="261" y="0"/>
                  </a:moveTo>
                  <a:cubicBezTo>
                    <a:pt x="260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3" y="30"/>
                    <a:pt x="0" y="33"/>
                    <a:pt x="0" y="36"/>
                  </a:cubicBezTo>
                  <a:cubicBezTo>
                    <a:pt x="0" y="40"/>
                    <a:pt x="3" y="43"/>
                    <a:pt x="6" y="43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1" y="43"/>
                    <a:pt x="261" y="42"/>
                    <a:pt x="262" y="42"/>
                  </a:cubicBezTo>
                  <a:cubicBezTo>
                    <a:pt x="265" y="42"/>
                    <a:pt x="267" y="39"/>
                    <a:pt x="267" y="36"/>
                  </a:cubicBezTo>
                  <a:cubicBezTo>
                    <a:pt x="267" y="6"/>
                    <a:pt x="267" y="6"/>
                    <a:pt x="267" y="6"/>
                  </a:cubicBezTo>
                  <a:cubicBezTo>
                    <a:pt x="267" y="2"/>
                    <a:pt x="264" y="0"/>
                    <a:pt x="261" y="0"/>
                  </a:cubicBezTo>
                  <a:close/>
                </a:path>
              </a:pathLst>
            </a:cu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58" name="Freeform 655">
              <a:extLst>
                <a:ext uri="{FF2B5EF4-FFF2-40B4-BE49-F238E27FC236}">
                  <a16:creationId xmlns:a16="http://schemas.microsoft.com/office/drawing/2014/main" id="{B7AE5E8E-F4BE-4EBB-BA8B-E81E70E29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300" y="4085551"/>
              <a:ext cx="126862" cy="22314"/>
            </a:xfrm>
            <a:custGeom>
              <a:avLst/>
              <a:gdLst>
                <a:gd name="T0" fmla="*/ 2147483647 w 271"/>
                <a:gd name="T1" fmla="*/ 2147483647 h 47"/>
                <a:gd name="T2" fmla="*/ 0 w 271"/>
                <a:gd name="T3" fmla="*/ 2147483647 h 47"/>
                <a:gd name="T4" fmla="*/ 0 w 271"/>
                <a:gd name="T5" fmla="*/ 2147483647 h 47"/>
                <a:gd name="T6" fmla="*/ 2147483647 w 271"/>
                <a:gd name="T7" fmla="*/ 2147483647 h 47"/>
                <a:gd name="T8" fmla="*/ 2147483647 w 271"/>
                <a:gd name="T9" fmla="*/ 2147483647 h 47"/>
                <a:gd name="T10" fmla="*/ 2147483647 w 271"/>
                <a:gd name="T11" fmla="*/ 2147483647 h 47"/>
                <a:gd name="T12" fmla="*/ 2147483647 w 271"/>
                <a:gd name="T13" fmla="*/ 2147483647 h 47"/>
                <a:gd name="T14" fmla="*/ 2147483647 w 271"/>
                <a:gd name="T15" fmla="*/ 2147483647 h 47"/>
                <a:gd name="T16" fmla="*/ 0 w 271"/>
                <a:gd name="T17" fmla="*/ 2147483647 h 47"/>
                <a:gd name="T18" fmla="*/ 0 w 271"/>
                <a:gd name="T19" fmla="*/ 2147483647 h 47"/>
                <a:gd name="T20" fmla="*/ 2147483647 w 271"/>
                <a:gd name="T21" fmla="*/ 0 h 47"/>
                <a:gd name="T22" fmla="*/ 2147483647 w 271"/>
                <a:gd name="T23" fmla="*/ 0 h 47"/>
                <a:gd name="T24" fmla="*/ 2147483647 w 271"/>
                <a:gd name="T25" fmla="*/ 0 h 47"/>
                <a:gd name="T26" fmla="*/ 2147483647 w 271"/>
                <a:gd name="T27" fmla="*/ 0 h 47"/>
                <a:gd name="T28" fmla="*/ 2147483647 w 271"/>
                <a:gd name="T29" fmla="*/ 2147483647 h 47"/>
                <a:gd name="T30" fmla="*/ 2147483647 w 271"/>
                <a:gd name="T31" fmla="*/ 2147483647 h 47"/>
                <a:gd name="T32" fmla="*/ 2147483647 w 271"/>
                <a:gd name="T33" fmla="*/ 2147483647 h 47"/>
                <a:gd name="T34" fmla="*/ 2147483647 w 271"/>
                <a:gd name="T35" fmla="*/ 2147483647 h 47"/>
                <a:gd name="T36" fmla="*/ 2147483647 w 271"/>
                <a:gd name="T37" fmla="*/ 2147483647 h 47"/>
                <a:gd name="T38" fmla="*/ 2147483647 w 271"/>
                <a:gd name="T39" fmla="*/ 2147483647 h 47"/>
                <a:gd name="T40" fmla="*/ 2147483647 w 271"/>
                <a:gd name="T41" fmla="*/ 2147483647 h 47"/>
                <a:gd name="T42" fmla="*/ 2147483647 w 271"/>
                <a:gd name="T43" fmla="*/ 2147483647 h 47"/>
                <a:gd name="T44" fmla="*/ 2147483647 w 271"/>
                <a:gd name="T45" fmla="*/ 2147483647 h 47"/>
                <a:gd name="T46" fmla="*/ 2147483647 w 271"/>
                <a:gd name="T47" fmla="*/ 2147483647 h 47"/>
                <a:gd name="T48" fmla="*/ 2147483647 w 271"/>
                <a:gd name="T49" fmla="*/ 2147483647 h 47"/>
                <a:gd name="T50" fmla="*/ 2147483647 w 271"/>
                <a:gd name="T51" fmla="*/ 2147483647 h 47"/>
                <a:gd name="T52" fmla="*/ 2147483647 w 271"/>
                <a:gd name="T53" fmla="*/ 2147483647 h 47"/>
                <a:gd name="T54" fmla="*/ 2147483647 w 271"/>
                <a:gd name="T55" fmla="*/ 2147483647 h 47"/>
                <a:gd name="T56" fmla="*/ 2147483647 w 271"/>
                <a:gd name="T57" fmla="*/ 2147483647 h 47"/>
                <a:gd name="T58" fmla="*/ 2147483647 w 271"/>
                <a:gd name="T59" fmla="*/ 2147483647 h 47"/>
                <a:gd name="T60" fmla="*/ 2147483647 w 271"/>
                <a:gd name="T61" fmla="*/ 2147483647 h 47"/>
                <a:gd name="T62" fmla="*/ 2147483647 w 271"/>
                <a:gd name="T63" fmla="*/ 2147483647 h 47"/>
                <a:gd name="T64" fmla="*/ 2147483647 w 271"/>
                <a:gd name="T65" fmla="*/ 2147483647 h 47"/>
                <a:gd name="T66" fmla="*/ 2147483647 w 271"/>
                <a:gd name="T67" fmla="*/ 2147483647 h 47"/>
                <a:gd name="T68" fmla="*/ 2147483647 w 271"/>
                <a:gd name="T69" fmla="*/ 2147483647 h 47"/>
                <a:gd name="T70" fmla="*/ 2147483647 w 271"/>
                <a:gd name="T71" fmla="*/ 2147483647 h 47"/>
                <a:gd name="T72" fmla="*/ 2147483647 w 271"/>
                <a:gd name="T73" fmla="*/ 2147483647 h 47"/>
                <a:gd name="T74" fmla="*/ 2147483647 w 271"/>
                <a:gd name="T75" fmla="*/ 2147483647 h 47"/>
                <a:gd name="T76" fmla="*/ 2147483647 w 271"/>
                <a:gd name="T77" fmla="*/ 2147483647 h 47"/>
                <a:gd name="T78" fmla="*/ 2147483647 w 271"/>
                <a:gd name="T79" fmla="*/ 2147483647 h 47"/>
                <a:gd name="T80" fmla="*/ 2147483647 w 271"/>
                <a:gd name="T81" fmla="*/ 2147483647 h 47"/>
                <a:gd name="T82" fmla="*/ 2147483647 w 271"/>
                <a:gd name="T83" fmla="*/ 2147483647 h 47"/>
                <a:gd name="T84" fmla="*/ 2147483647 w 271"/>
                <a:gd name="T85" fmla="*/ 2147483647 h 47"/>
                <a:gd name="T86" fmla="*/ 2147483647 w 271"/>
                <a:gd name="T87" fmla="*/ 2147483647 h 47"/>
                <a:gd name="T88" fmla="*/ 2147483647 w 271"/>
                <a:gd name="T89" fmla="*/ 2147483647 h 47"/>
                <a:gd name="T90" fmla="*/ 2147483647 w 271"/>
                <a:gd name="T91" fmla="*/ 2147483647 h 47"/>
                <a:gd name="T92" fmla="*/ 2147483647 w 271"/>
                <a:gd name="T93" fmla="*/ 2147483647 h 47"/>
                <a:gd name="T94" fmla="*/ 2147483647 w 271"/>
                <a:gd name="T95" fmla="*/ 2147483647 h 47"/>
                <a:gd name="T96" fmla="*/ 2147483647 w 271"/>
                <a:gd name="T97" fmla="*/ 2147483647 h 47"/>
                <a:gd name="T98" fmla="*/ 2147483647 w 271"/>
                <a:gd name="T99" fmla="*/ 0 h 47"/>
                <a:gd name="T100" fmla="*/ 2147483647 w 271"/>
                <a:gd name="T101" fmla="*/ 2147483647 h 47"/>
                <a:gd name="T102" fmla="*/ 2147483647 w 271"/>
                <a:gd name="T103" fmla="*/ 2147483647 h 47"/>
                <a:gd name="T104" fmla="*/ 2147483647 w 271"/>
                <a:gd name="T105" fmla="*/ 2147483647 h 47"/>
                <a:gd name="T106" fmla="*/ 2147483647 w 271"/>
                <a:gd name="T107" fmla="*/ 2147483647 h 47"/>
                <a:gd name="T108" fmla="*/ 2147483647 w 271"/>
                <a:gd name="T109" fmla="*/ 2147483647 h 47"/>
                <a:gd name="T110" fmla="*/ 2147483647 w 271"/>
                <a:gd name="T111" fmla="*/ 2147483647 h 47"/>
                <a:gd name="T112" fmla="*/ 2147483647 w 271"/>
                <a:gd name="T113" fmla="*/ 2147483647 h 47"/>
                <a:gd name="T114" fmla="*/ 2147483647 w 271"/>
                <a:gd name="T115" fmla="*/ 2147483647 h 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1"/>
                <a:gd name="T175" fmla="*/ 0 h 47"/>
                <a:gd name="T176" fmla="*/ 271 w 271"/>
                <a:gd name="T177" fmla="*/ 47 h 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1" h="47">
                  <a:moveTo>
                    <a:pt x="8" y="47"/>
                  </a:moveTo>
                  <a:cubicBezTo>
                    <a:pt x="4" y="47"/>
                    <a:pt x="0" y="43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4"/>
                    <a:pt x="4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5" y="17"/>
                    <a:pt x="255" y="17"/>
                    <a:pt x="255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262" y="0"/>
                    <a:pt x="26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3" y="2"/>
                    <a:pt x="263" y="2"/>
                    <a:pt x="263" y="2"/>
                  </a:cubicBezTo>
                  <a:cubicBezTo>
                    <a:pt x="263" y="4"/>
                    <a:pt x="263" y="4"/>
                    <a:pt x="263" y="4"/>
                  </a:cubicBezTo>
                  <a:cubicBezTo>
                    <a:pt x="262" y="4"/>
                    <a:pt x="199" y="4"/>
                    <a:pt x="135" y="4"/>
                  </a:cubicBezTo>
                  <a:cubicBezTo>
                    <a:pt x="135" y="4"/>
                    <a:pt x="135" y="4"/>
                    <a:pt x="135" y="4"/>
                  </a:cubicBezTo>
                  <a:cubicBezTo>
                    <a:pt x="72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57" y="13"/>
                    <a:pt x="257" y="13"/>
                    <a:pt x="257" y="13"/>
                  </a:cubicBezTo>
                  <a:cubicBezTo>
                    <a:pt x="258" y="13"/>
                    <a:pt x="258" y="13"/>
                    <a:pt x="259" y="13"/>
                  </a:cubicBezTo>
                  <a:cubicBezTo>
                    <a:pt x="259" y="13"/>
                    <a:pt x="259" y="13"/>
                    <a:pt x="259" y="13"/>
                  </a:cubicBezTo>
                  <a:cubicBezTo>
                    <a:pt x="259" y="14"/>
                    <a:pt x="259" y="14"/>
                    <a:pt x="259" y="15"/>
                  </a:cubicBezTo>
                  <a:cubicBezTo>
                    <a:pt x="259" y="15"/>
                    <a:pt x="259" y="15"/>
                    <a:pt x="259" y="15"/>
                  </a:cubicBezTo>
                  <a:cubicBezTo>
                    <a:pt x="259" y="32"/>
                    <a:pt x="259" y="32"/>
                    <a:pt x="259" y="32"/>
                  </a:cubicBezTo>
                  <a:cubicBezTo>
                    <a:pt x="259" y="33"/>
                    <a:pt x="259" y="33"/>
                    <a:pt x="259" y="33"/>
                  </a:cubicBezTo>
                  <a:cubicBezTo>
                    <a:pt x="259" y="33"/>
                    <a:pt x="259" y="33"/>
                    <a:pt x="259" y="33"/>
                  </a:cubicBezTo>
                  <a:cubicBezTo>
                    <a:pt x="258" y="34"/>
                    <a:pt x="258" y="34"/>
                    <a:pt x="257" y="34"/>
                  </a:cubicBezTo>
                  <a:cubicBezTo>
                    <a:pt x="257" y="34"/>
                    <a:pt x="257" y="34"/>
                    <a:pt x="25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6" y="34"/>
                    <a:pt x="4" y="36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1"/>
                    <a:pt x="6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62" y="43"/>
                    <a:pt x="263" y="42"/>
                    <a:pt x="263" y="42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65" y="42"/>
                    <a:pt x="267" y="40"/>
                    <a:pt x="267" y="38"/>
                  </a:cubicBezTo>
                  <a:cubicBezTo>
                    <a:pt x="267" y="38"/>
                    <a:pt x="267" y="38"/>
                    <a:pt x="267" y="3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7" y="6"/>
                    <a:pt x="265" y="4"/>
                    <a:pt x="263" y="4"/>
                  </a:cubicBezTo>
                  <a:cubicBezTo>
                    <a:pt x="263" y="4"/>
                    <a:pt x="263" y="4"/>
                    <a:pt x="263" y="4"/>
                  </a:cubicBezTo>
                  <a:cubicBezTo>
                    <a:pt x="263" y="2"/>
                    <a:pt x="263" y="2"/>
                    <a:pt x="263" y="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7" y="0"/>
                    <a:pt x="271" y="3"/>
                    <a:pt x="271" y="8"/>
                  </a:cubicBezTo>
                  <a:cubicBezTo>
                    <a:pt x="271" y="8"/>
                    <a:pt x="271" y="8"/>
                    <a:pt x="271" y="8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42"/>
                    <a:pt x="268" y="46"/>
                    <a:pt x="264" y="46"/>
                  </a:cubicBezTo>
                  <a:cubicBezTo>
                    <a:pt x="264" y="46"/>
                    <a:pt x="264" y="46"/>
                    <a:pt x="264" y="46"/>
                  </a:cubicBezTo>
                  <a:cubicBezTo>
                    <a:pt x="264" y="46"/>
                    <a:pt x="263" y="47"/>
                    <a:pt x="262" y="47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8" y="47"/>
                    <a:pt x="8" y="47"/>
                    <a:pt x="8" y="47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59" name="Oval 656">
              <a:extLst>
                <a:ext uri="{FF2B5EF4-FFF2-40B4-BE49-F238E27FC236}">
                  <a16:creationId xmlns:a16="http://schemas.microsoft.com/office/drawing/2014/main" id="{BD62AC04-FE77-4E06-BBA6-52F9D7E1E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0492" y="4095693"/>
              <a:ext cx="24575" cy="24342"/>
            </a:xfrm>
            <a:prstGeom prst="ellipse">
              <a:avLst/>
            </a:prstGeom>
            <a:solidFill>
              <a:srgbClr val="FFC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260" name="Oval 657">
              <a:extLst>
                <a:ext uri="{FF2B5EF4-FFF2-40B4-BE49-F238E27FC236}">
                  <a16:creationId xmlns:a16="http://schemas.microsoft.com/office/drawing/2014/main" id="{2F5615CE-CE02-4425-BB77-65BF1B87C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773" y="4074731"/>
              <a:ext cx="59778" cy="60856"/>
            </a:xfrm>
            <a:prstGeom prst="ellipse">
              <a:avLst/>
            </a:pr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261" name="Oval 658">
              <a:extLst>
                <a:ext uri="{FF2B5EF4-FFF2-40B4-BE49-F238E27FC236}">
                  <a16:creationId xmlns:a16="http://schemas.microsoft.com/office/drawing/2014/main" id="{2BC5CF55-298D-4817-86C4-937F89D44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7056" y="4087579"/>
              <a:ext cx="33875" cy="34486"/>
            </a:xfrm>
            <a:prstGeom prst="ellipse">
              <a:avLst/>
            </a:pr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262" name="Oval 659">
              <a:extLst>
                <a:ext uri="{FF2B5EF4-FFF2-40B4-BE49-F238E27FC236}">
                  <a16:creationId xmlns:a16="http://schemas.microsoft.com/office/drawing/2014/main" id="{CF9C99F9-9A8E-4A8E-AF27-5E7701850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1707" y="4092312"/>
              <a:ext cx="24575" cy="25019"/>
            </a:xfrm>
            <a:prstGeom prst="ellipse">
              <a:avLst/>
            </a:prstGeom>
            <a:solidFill>
              <a:srgbClr val="FFC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16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263" name="Freeform 660">
              <a:extLst>
                <a:ext uri="{FF2B5EF4-FFF2-40B4-BE49-F238E27FC236}">
                  <a16:creationId xmlns:a16="http://schemas.microsoft.com/office/drawing/2014/main" id="{D415279A-AF12-45C5-BC82-1AA0A5897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825" y="4058504"/>
              <a:ext cx="80369" cy="53419"/>
            </a:xfrm>
            <a:custGeom>
              <a:avLst/>
              <a:gdLst>
                <a:gd name="T0" fmla="*/ 2147483647 w 171"/>
                <a:gd name="T1" fmla="*/ 2147483647 h 111"/>
                <a:gd name="T2" fmla="*/ 2147483647 w 171"/>
                <a:gd name="T3" fmla="*/ 2147483647 h 111"/>
                <a:gd name="T4" fmla="*/ 2147483647 w 171"/>
                <a:gd name="T5" fmla="*/ 2147483647 h 111"/>
                <a:gd name="T6" fmla="*/ 2147483647 w 171"/>
                <a:gd name="T7" fmla="*/ 2147483647 h 111"/>
                <a:gd name="T8" fmla="*/ 2147483647 w 171"/>
                <a:gd name="T9" fmla="*/ 2147483647 h 111"/>
                <a:gd name="T10" fmla="*/ 2147483647 w 171"/>
                <a:gd name="T11" fmla="*/ 2147483647 h 111"/>
                <a:gd name="T12" fmla="*/ 2147483647 w 171"/>
                <a:gd name="T13" fmla="*/ 2147483647 h 111"/>
                <a:gd name="T14" fmla="*/ 2147483647 w 171"/>
                <a:gd name="T15" fmla="*/ 2147483647 h 111"/>
                <a:gd name="T16" fmla="*/ 0 w 171"/>
                <a:gd name="T17" fmla="*/ 2147483647 h 111"/>
                <a:gd name="T18" fmla="*/ 2147483647 w 171"/>
                <a:gd name="T19" fmla="*/ 2147483647 h 111"/>
                <a:gd name="T20" fmla="*/ 2147483647 w 171"/>
                <a:gd name="T21" fmla="*/ 2147483647 h 111"/>
                <a:gd name="T22" fmla="*/ 2147483647 w 171"/>
                <a:gd name="T23" fmla="*/ 2147483647 h 111"/>
                <a:gd name="T24" fmla="*/ 2147483647 w 171"/>
                <a:gd name="T25" fmla="*/ 2147483647 h 111"/>
                <a:gd name="T26" fmla="*/ 2147483647 w 171"/>
                <a:gd name="T27" fmla="*/ 2147483647 h 111"/>
                <a:gd name="T28" fmla="*/ 2147483647 w 171"/>
                <a:gd name="T29" fmla="*/ 2147483647 h 111"/>
                <a:gd name="T30" fmla="*/ 2147483647 w 171"/>
                <a:gd name="T31" fmla="*/ 2147483647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1"/>
                <a:gd name="T49" fmla="*/ 0 h 111"/>
                <a:gd name="T50" fmla="*/ 171 w 171"/>
                <a:gd name="T51" fmla="*/ 111 h 1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1" h="111">
                  <a:moveTo>
                    <a:pt x="171" y="105"/>
                  </a:moveTo>
                  <a:cubicBezTo>
                    <a:pt x="165" y="53"/>
                    <a:pt x="157" y="36"/>
                    <a:pt x="149" y="26"/>
                  </a:cubicBezTo>
                  <a:cubicBezTo>
                    <a:pt x="149" y="26"/>
                    <a:pt x="149" y="25"/>
                    <a:pt x="149" y="25"/>
                  </a:cubicBezTo>
                  <a:cubicBezTo>
                    <a:pt x="149" y="25"/>
                    <a:pt x="148" y="25"/>
                    <a:pt x="148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27" y="0"/>
                    <a:pt x="100" y="6"/>
                    <a:pt x="78" y="5"/>
                  </a:cubicBezTo>
                  <a:cubicBezTo>
                    <a:pt x="71" y="5"/>
                    <a:pt x="63" y="6"/>
                    <a:pt x="56" y="8"/>
                  </a:cubicBezTo>
                  <a:cubicBezTo>
                    <a:pt x="43" y="13"/>
                    <a:pt x="30" y="22"/>
                    <a:pt x="19" y="36"/>
                  </a:cubicBezTo>
                  <a:cubicBezTo>
                    <a:pt x="1" y="58"/>
                    <a:pt x="0" y="111"/>
                    <a:pt x="0" y="111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21" y="89"/>
                    <a:pt x="28" y="55"/>
                    <a:pt x="46" y="40"/>
                  </a:cubicBezTo>
                  <a:cubicBezTo>
                    <a:pt x="63" y="24"/>
                    <a:pt x="81" y="22"/>
                    <a:pt x="99" y="22"/>
                  </a:cubicBezTo>
                  <a:cubicBezTo>
                    <a:pt x="117" y="23"/>
                    <a:pt x="135" y="25"/>
                    <a:pt x="144" y="36"/>
                  </a:cubicBezTo>
                  <a:cubicBezTo>
                    <a:pt x="152" y="47"/>
                    <a:pt x="160" y="77"/>
                    <a:pt x="163" y="106"/>
                  </a:cubicBezTo>
                  <a:cubicBezTo>
                    <a:pt x="165" y="106"/>
                    <a:pt x="165" y="106"/>
                    <a:pt x="165" y="106"/>
                  </a:cubicBezTo>
                  <a:lnTo>
                    <a:pt x="171" y="105"/>
                  </a:ln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64" name="Freeform 625">
              <a:extLst>
                <a:ext uri="{FF2B5EF4-FFF2-40B4-BE49-F238E27FC236}">
                  <a16:creationId xmlns:a16="http://schemas.microsoft.com/office/drawing/2014/main" id="{9B3C79FF-0AA2-40B4-8015-E5A6CC8A8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223" y="3990286"/>
              <a:ext cx="245644" cy="68706"/>
            </a:xfrm>
            <a:custGeom>
              <a:avLst/>
              <a:gdLst>
                <a:gd name="T0" fmla="*/ 2147483647 w 449"/>
                <a:gd name="T1" fmla="*/ 2147483647 h 59"/>
                <a:gd name="T2" fmla="*/ 2147483647 w 449"/>
                <a:gd name="T3" fmla="*/ 0 h 59"/>
                <a:gd name="T4" fmla="*/ 2147483647 w 449"/>
                <a:gd name="T5" fmla="*/ 2147483647 h 59"/>
                <a:gd name="T6" fmla="*/ 2147483647 w 449"/>
                <a:gd name="T7" fmla="*/ 2147483647 h 59"/>
                <a:gd name="T8" fmla="*/ 2147483647 w 449"/>
                <a:gd name="T9" fmla="*/ 2147483647 h 59"/>
                <a:gd name="T10" fmla="*/ 2147483647 w 449"/>
                <a:gd name="T11" fmla="*/ 2147483647 h 59"/>
                <a:gd name="T12" fmla="*/ 0 w 449"/>
                <a:gd name="T13" fmla="*/ 2147483647 h 59"/>
                <a:gd name="T14" fmla="*/ 0 w 449"/>
                <a:gd name="T15" fmla="*/ 2147483647 h 59"/>
                <a:gd name="T16" fmla="*/ 2147483647 w 449"/>
                <a:gd name="T17" fmla="*/ 2147483647 h 59"/>
                <a:gd name="T18" fmla="*/ 2147483647 w 449"/>
                <a:gd name="T19" fmla="*/ 2147483647 h 59"/>
                <a:gd name="T20" fmla="*/ 2147483647 w 449"/>
                <a:gd name="T21" fmla="*/ 2147483647 h 59"/>
                <a:gd name="T22" fmla="*/ 2147483647 w 449"/>
                <a:gd name="T23" fmla="*/ 2147483647 h 59"/>
                <a:gd name="T24" fmla="*/ 2147483647 w 449"/>
                <a:gd name="T25" fmla="*/ 2147483647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9"/>
                <a:gd name="T40" fmla="*/ 0 h 59"/>
                <a:gd name="T41" fmla="*/ 449 w 449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9" h="59">
                  <a:moveTo>
                    <a:pt x="449" y="34"/>
                  </a:moveTo>
                  <a:cubicBezTo>
                    <a:pt x="449" y="33"/>
                    <a:pt x="449" y="19"/>
                    <a:pt x="449" y="0"/>
                  </a:cubicBezTo>
                  <a:cubicBezTo>
                    <a:pt x="421" y="28"/>
                    <a:pt x="421" y="28"/>
                    <a:pt x="421" y="28"/>
                  </a:cubicBezTo>
                  <a:cubicBezTo>
                    <a:pt x="420" y="31"/>
                    <a:pt x="418" y="33"/>
                    <a:pt x="415" y="34"/>
                  </a:cubicBezTo>
                  <a:cubicBezTo>
                    <a:pt x="413" y="35"/>
                    <a:pt x="402" y="25"/>
                    <a:pt x="39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6" y="25"/>
                    <a:pt x="0" y="32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6" y="59"/>
                    <a:pt x="14" y="59"/>
                  </a:cubicBezTo>
                  <a:cubicBezTo>
                    <a:pt x="395" y="59"/>
                    <a:pt x="395" y="59"/>
                    <a:pt x="395" y="59"/>
                  </a:cubicBezTo>
                  <a:cubicBezTo>
                    <a:pt x="401" y="59"/>
                    <a:pt x="407" y="54"/>
                    <a:pt x="408" y="47"/>
                  </a:cubicBezTo>
                  <a:cubicBezTo>
                    <a:pt x="425" y="47"/>
                    <a:pt x="425" y="47"/>
                    <a:pt x="425" y="47"/>
                  </a:cubicBezTo>
                  <a:cubicBezTo>
                    <a:pt x="433" y="41"/>
                    <a:pt x="441" y="37"/>
                    <a:pt x="449" y="34"/>
                  </a:cubicBez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65" name="Выноска 2 (с границей) 650">
              <a:extLst>
                <a:ext uri="{FF2B5EF4-FFF2-40B4-BE49-F238E27FC236}">
                  <a16:creationId xmlns:a16="http://schemas.microsoft.com/office/drawing/2014/main" id="{D2401D22-4367-4FAC-85F0-566C631DD9AF}"/>
                </a:ext>
              </a:extLst>
            </p:cNvPr>
            <p:cNvSpPr/>
            <p:nvPr/>
          </p:nvSpPr>
          <p:spPr>
            <a:xfrm>
              <a:off x="7880128" y="3659973"/>
              <a:ext cx="1000067" cy="167324"/>
            </a:xfrm>
            <a:prstGeom prst="accentCallout2">
              <a:avLst>
                <a:gd name="adj1" fmla="val 21980"/>
                <a:gd name="adj2" fmla="val -9878"/>
                <a:gd name="adj3" fmla="val 23145"/>
                <a:gd name="adj4" fmla="val -12094"/>
                <a:gd name="adj5" fmla="val 121960"/>
                <a:gd name="adj6" fmla="val -47774"/>
              </a:avLst>
            </a:prstGeom>
            <a:solidFill>
              <a:schemeClr val="bg1"/>
            </a:solidFill>
            <a:ln>
              <a:solidFill>
                <a:srgbClr val="E15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/>
            </a:p>
          </p:txBody>
        </p:sp>
        <p:sp>
          <p:nvSpPr>
            <p:cNvPr id="266" name="Textfeld 1302">
              <a:extLst>
                <a:ext uri="{FF2B5EF4-FFF2-40B4-BE49-F238E27FC236}">
                  <a16:creationId xmlns:a16="http://schemas.microsoft.com/office/drawing/2014/main" id="{63600C71-444C-4117-9E7B-28414C90C38D}"/>
                </a:ext>
              </a:extLst>
            </p:cNvPr>
            <p:cNvSpPr txBox="1"/>
            <p:nvPr/>
          </p:nvSpPr>
          <p:spPr>
            <a:xfrm>
              <a:off x="7818591" y="3673943"/>
              <a:ext cx="689468" cy="168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Мобильная рамка </a:t>
              </a:r>
            </a:p>
            <a:p>
              <a:r>
                <a:rPr lang="ru-RU" sz="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фотофиксации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Bent Arrow 34">
              <a:extLst>
                <a:ext uri="{FF2B5EF4-FFF2-40B4-BE49-F238E27FC236}">
                  <a16:creationId xmlns:a16="http://schemas.microsoft.com/office/drawing/2014/main" id="{94D33F8F-0E02-4133-8CF6-AD40CAFC1CE1}"/>
                </a:ext>
              </a:extLst>
            </p:cNvPr>
            <p:cNvSpPr/>
            <p:nvPr/>
          </p:nvSpPr>
          <p:spPr>
            <a:xfrm>
              <a:off x="3628351" y="2661656"/>
              <a:ext cx="1900136" cy="1163442"/>
            </a:xfrm>
            <a:prstGeom prst="bentArrow">
              <a:avLst>
                <a:gd name="adj1" fmla="val 6698"/>
                <a:gd name="adj2" fmla="val 3912"/>
                <a:gd name="adj3" fmla="val 0"/>
                <a:gd name="adj4" fmla="val 1221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8980" tIns="24490" rIns="48980" bIns="24490" rtlCol="0" anchor="ctr"/>
            <a:lstStyle/>
            <a:p>
              <a:pPr algn="ctr"/>
              <a:endParaRPr lang="es-AR" sz="600">
                <a:solidFill>
                  <a:schemeClr val="tx1"/>
                </a:solidFill>
              </a:endParaRPr>
            </a:p>
          </p:txBody>
        </p:sp>
        <p:sp>
          <p:nvSpPr>
            <p:cNvPr id="268" name="Teardrop 3">
              <a:extLst>
                <a:ext uri="{FF2B5EF4-FFF2-40B4-BE49-F238E27FC236}">
                  <a16:creationId xmlns:a16="http://schemas.microsoft.com/office/drawing/2014/main" id="{03B426FC-B987-4B81-97E6-4767A9C1271F}"/>
                </a:ext>
              </a:extLst>
            </p:cNvPr>
            <p:cNvSpPr/>
            <p:nvPr/>
          </p:nvSpPr>
          <p:spPr>
            <a:xfrm rot="5400000">
              <a:off x="3479047" y="3391794"/>
              <a:ext cx="436088" cy="436088"/>
            </a:xfrm>
            <a:prstGeom prst="teardrop">
              <a:avLst/>
            </a:prstGeom>
            <a:solidFill>
              <a:srgbClr val="D9D9D9"/>
            </a:solidFill>
            <a:ln>
              <a:solidFill>
                <a:srgbClr val="E1561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48980" tIns="24490" rIns="48980" bIns="24490" rtlCol="0" anchor="ctr"/>
            <a:lstStyle/>
            <a:p>
              <a:pPr algn="ctr"/>
              <a:endParaRPr lang="es-AR" sz="600">
                <a:solidFill>
                  <a:schemeClr val="tx1"/>
                </a:solidFill>
              </a:endParaRPr>
            </a:p>
          </p:txBody>
        </p:sp>
        <p:pic>
          <p:nvPicPr>
            <p:cNvPr id="269" name="Picture 3">
              <a:extLst>
                <a:ext uri="{FF2B5EF4-FFF2-40B4-BE49-F238E27FC236}">
                  <a16:creationId xmlns:a16="http://schemas.microsoft.com/office/drawing/2014/main" id="{C99DDC3D-3104-440E-A23B-6037A51A942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05451" y="3424734"/>
              <a:ext cx="384963" cy="37854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70" name="Выноска 2 (с границей) 655">
              <a:extLst>
                <a:ext uri="{FF2B5EF4-FFF2-40B4-BE49-F238E27FC236}">
                  <a16:creationId xmlns:a16="http://schemas.microsoft.com/office/drawing/2014/main" id="{0D10C0D5-31CE-4A6B-B9DE-77B0D488A5FF}"/>
                </a:ext>
              </a:extLst>
            </p:cNvPr>
            <p:cNvSpPr/>
            <p:nvPr/>
          </p:nvSpPr>
          <p:spPr>
            <a:xfrm>
              <a:off x="4295688" y="2890630"/>
              <a:ext cx="1268024" cy="285342"/>
            </a:xfrm>
            <a:prstGeom prst="accentCallout2">
              <a:avLst>
                <a:gd name="adj1" fmla="val 61353"/>
                <a:gd name="adj2" fmla="val -2781"/>
                <a:gd name="adj3" fmla="val 62082"/>
                <a:gd name="adj4" fmla="val -21832"/>
                <a:gd name="adj5" fmla="val 317002"/>
                <a:gd name="adj6" fmla="val -29854"/>
              </a:avLst>
            </a:prstGeom>
            <a:solidFill>
              <a:schemeClr val="bg1"/>
            </a:solidFill>
            <a:ln>
              <a:solidFill>
                <a:srgbClr val="E15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/>
                <a:t> </a:t>
              </a:r>
            </a:p>
          </p:txBody>
        </p:sp>
        <p:sp>
          <p:nvSpPr>
            <p:cNvPr id="271" name="Oval 216">
              <a:extLst>
                <a:ext uri="{FF2B5EF4-FFF2-40B4-BE49-F238E27FC236}">
                  <a16:creationId xmlns:a16="http://schemas.microsoft.com/office/drawing/2014/main" id="{6997F6C1-9741-48B2-A338-6A5F6BFA9907}"/>
                </a:ext>
              </a:extLst>
            </p:cNvPr>
            <p:cNvSpPr/>
            <p:nvPr/>
          </p:nvSpPr>
          <p:spPr>
            <a:xfrm>
              <a:off x="5510275" y="2607262"/>
              <a:ext cx="678029" cy="18725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8980" tIns="24490" rIns="48980" bIns="24490" rtlCol="0" anchor="ctr"/>
            <a:lstStyle/>
            <a:p>
              <a:pPr algn="ctr"/>
              <a:endParaRPr lang="en-US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Teardrop 3">
              <a:extLst>
                <a:ext uri="{FF2B5EF4-FFF2-40B4-BE49-F238E27FC236}">
                  <a16:creationId xmlns:a16="http://schemas.microsoft.com/office/drawing/2014/main" id="{81380133-872B-4A94-8AC7-6981CEF1C960}"/>
                </a:ext>
              </a:extLst>
            </p:cNvPr>
            <p:cNvSpPr/>
            <p:nvPr/>
          </p:nvSpPr>
          <p:spPr>
            <a:xfrm rot="5400000">
              <a:off x="5384330" y="2238605"/>
              <a:ext cx="466173" cy="471760"/>
            </a:xfrm>
            <a:prstGeom prst="teardrop">
              <a:avLst/>
            </a:prstGeom>
            <a:solidFill>
              <a:srgbClr val="D9D9D9"/>
            </a:solidFill>
            <a:ln>
              <a:solidFill>
                <a:srgbClr val="E1561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48980" tIns="24490" rIns="48980" bIns="24490" rtlCol="0" anchor="ctr"/>
            <a:lstStyle/>
            <a:p>
              <a:pPr algn="ctr"/>
              <a:endParaRPr lang="es-AR" sz="600">
                <a:solidFill>
                  <a:schemeClr val="tx1"/>
                </a:solidFill>
              </a:endParaRPr>
            </a:p>
          </p:txBody>
        </p:sp>
        <p:pic>
          <p:nvPicPr>
            <p:cNvPr id="273" name="Picture 5">
              <a:extLst>
                <a:ext uri="{FF2B5EF4-FFF2-40B4-BE49-F238E27FC236}">
                  <a16:creationId xmlns:a16="http://schemas.microsoft.com/office/drawing/2014/main" id="{7104D059-5020-497B-86CA-B2337E3CFAA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024" y="2274179"/>
              <a:ext cx="408787" cy="40394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74" name="Teardrop 3">
              <a:extLst>
                <a:ext uri="{FF2B5EF4-FFF2-40B4-BE49-F238E27FC236}">
                  <a16:creationId xmlns:a16="http://schemas.microsoft.com/office/drawing/2014/main" id="{B40B457B-CC03-4970-92ED-ED484F15DF0C}"/>
                </a:ext>
              </a:extLst>
            </p:cNvPr>
            <p:cNvSpPr/>
            <p:nvPr/>
          </p:nvSpPr>
          <p:spPr>
            <a:xfrm rot="5400000">
              <a:off x="4656219" y="3367070"/>
              <a:ext cx="436088" cy="436088"/>
            </a:xfrm>
            <a:prstGeom prst="teardrop">
              <a:avLst/>
            </a:prstGeom>
            <a:solidFill>
              <a:srgbClr val="D9D9D9"/>
            </a:solidFill>
            <a:ln>
              <a:solidFill>
                <a:srgbClr val="E1561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48980" tIns="24490" rIns="48980" bIns="24490" rtlCol="0" anchor="ctr"/>
            <a:lstStyle/>
            <a:p>
              <a:pPr algn="ctr"/>
              <a:endParaRPr lang="es-AR" sz="600">
                <a:solidFill>
                  <a:schemeClr val="tx1"/>
                </a:solidFill>
              </a:endParaRPr>
            </a:p>
          </p:txBody>
        </p:sp>
        <p:pic>
          <p:nvPicPr>
            <p:cNvPr id="275" name="Picture 3">
              <a:extLst>
                <a:ext uri="{FF2B5EF4-FFF2-40B4-BE49-F238E27FC236}">
                  <a16:creationId xmlns:a16="http://schemas.microsoft.com/office/drawing/2014/main" id="{93C793B9-F13A-44F2-8CF4-60F49B42E8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80361" y="3391755"/>
              <a:ext cx="387802" cy="385715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76" name="Picture 9">
              <a:extLst>
                <a:ext uri="{FF2B5EF4-FFF2-40B4-BE49-F238E27FC236}">
                  <a16:creationId xmlns:a16="http://schemas.microsoft.com/office/drawing/2014/main" id="{0105517F-BF73-4DE6-B836-EE7A1F9BA9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453" t="25605" r="10991" b="20101"/>
            <a:stretch/>
          </p:blipFill>
          <p:spPr bwMode="auto">
            <a:xfrm>
              <a:off x="4603026" y="3607524"/>
              <a:ext cx="523146" cy="115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7" name="Выноска 2 (с границей) 665">
              <a:extLst>
                <a:ext uri="{FF2B5EF4-FFF2-40B4-BE49-F238E27FC236}">
                  <a16:creationId xmlns:a16="http://schemas.microsoft.com/office/drawing/2014/main" id="{EEFDBC0D-C31D-427C-9345-E172DDF8B2EE}"/>
                </a:ext>
              </a:extLst>
            </p:cNvPr>
            <p:cNvSpPr/>
            <p:nvPr/>
          </p:nvSpPr>
          <p:spPr>
            <a:xfrm>
              <a:off x="5232234" y="3265164"/>
              <a:ext cx="482577" cy="94202"/>
            </a:xfrm>
            <a:prstGeom prst="accentCallout2">
              <a:avLst>
                <a:gd name="adj1" fmla="val 43017"/>
                <a:gd name="adj2" fmla="val -23729"/>
                <a:gd name="adj3" fmla="val 43016"/>
                <a:gd name="adj4" fmla="val -40179"/>
                <a:gd name="adj5" fmla="val 141716"/>
                <a:gd name="adj6" fmla="val -59160"/>
              </a:avLst>
            </a:prstGeom>
            <a:solidFill>
              <a:schemeClr val="bg1"/>
            </a:solidFill>
            <a:ln>
              <a:solidFill>
                <a:srgbClr val="E15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/>
            </a:p>
          </p:txBody>
        </p:sp>
        <p:sp>
          <p:nvSpPr>
            <p:cNvPr id="278" name="Freeform 187">
              <a:extLst>
                <a:ext uri="{FF2B5EF4-FFF2-40B4-BE49-F238E27FC236}">
                  <a16:creationId xmlns:a16="http://schemas.microsoft.com/office/drawing/2014/main" id="{A16CDAF0-ECB4-4088-B623-828A2CF22AB4}"/>
                </a:ext>
              </a:extLst>
            </p:cNvPr>
            <p:cNvSpPr/>
            <p:nvPr/>
          </p:nvSpPr>
          <p:spPr>
            <a:xfrm>
              <a:off x="5122785" y="3211304"/>
              <a:ext cx="1274462" cy="170046"/>
            </a:xfrm>
            <a:custGeom>
              <a:avLst/>
              <a:gdLst>
                <a:gd name="connsiteX0" fmla="*/ 0 w 965019"/>
                <a:gd name="connsiteY0" fmla="*/ 0 h 284101"/>
                <a:gd name="connsiteX1" fmla="*/ 965019 w 965019"/>
                <a:gd name="connsiteY1" fmla="*/ 0 h 284101"/>
                <a:gd name="connsiteX2" fmla="*/ 965019 w 965019"/>
                <a:gd name="connsiteY2" fmla="*/ 284101 h 284101"/>
                <a:gd name="connsiteX3" fmla="*/ 0 w 965019"/>
                <a:gd name="connsiteY3" fmla="*/ 284101 h 284101"/>
                <a:gd name="connsiteX4" fmla="*/ 0 w 965019"/>
                <a:gd name="connsiteY4" fmla="*/ 0 h 28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019" h="284101">
                  <a:moveTo>
                    <a:pt x="0" y="0"/>
                  </a:moveTo>
                  <a:lnTo>
                    <a:pt x="965019" y="0"/>
                  </a:lnTo>
                  <a:lnTo>
                    <a:pt x="965019" y="284101"/>
                  </a:lnTo>
                  <a:lnTo>
                    <a:pt x="0" y="28410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490" tIns="24490" rIns="24490" bIns="24490" numCol="1" spcCol="907" anchor="ctr" anchorCtr="0">
              <a:noAutofit/>
            </a:bodyPr>
            <a:lstStyle/>
            <a:p>
              <a:pPr defTabSz="285716">
                <a:lnSpc>
                  <a:spcPct val="90000"/>
                </a:lnSpc>
                <a:spcAft>
                  <a:spcPct val="35000"/>
                </a:spcAft>
              </a:pPr>
              <a:r>
                <a:rPr lang="ru-RU" sz="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Пользователь</a:t>
              </a:r>
              <a:endParaRPr lang="es-AR" sz="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Rectangle 439">
              <a:extLst>
                <a:ext uri="{FF2B5EF4-FFF2-40B4-BE49-F238E27FC236}">
                  <a16:creationId xmlns:a16="http://schemas.microsoft.com/office/drawing/2014/main" id="{77403489-847F-4747-8719-8C3671191634}"/>
                </a:ext>
              </a:extLst>
            </p:cNvPr>
            <p:cNvSpPr/>
            <p:nvPr/>
          </p:nvSpPr>
          <p:spPr>
            <a:xfrm>
              <a:off x="4274919" y="2864794"/>
              <a:ext cx="1317352" cy="202485"/>
            </a:xfrm>
            <a:prstGeom prst="rect">
              <a:avLst/>
            </a:prstGeom>
          </p:spPr>
          <p:txBody>
            <a:bodyPr wrap="square" lIns="48980" tIns="24490" rIns="48980" bIns="24490">
              <a:spAutoFit/>
            </a:bodyPr>
            <a:lstStyle/>
            <a:p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Вспомогательный 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пункт управления</a:t>
              </a:r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Textfeld 1302">
              <a:extLst>
                <a:ext uri="{FF2B5EF4-FFF2-40B4-BE49-F238E27FC236}">
                  <a16:creationId xmlns:a16="http://schemas.microsoft.com/office/drawing/2014/main" id="{E8404806-F3E8-467B-9690-79D6B427A96B}"/>
                </a:ext>
              </a:extLst>
            </p:cNvPr>
            <p:cNvSpPr txBox="1"/>
            <p:nvPr/>
          </p:nvSpPr>
          <p:spPr>
            <a:xfrm>
              <a:off x="7660841" y="2990017"/>
              <a:ext cx="847218" cy="168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Freeform 209">
              <a:extLst>
                <a:ext uri="{FF2B5EF4-FFF2-40B4-BE49-F238E27FC236}">
                  <a16:creationId xmlns:a16="http://schemas.microsoft.com/office/drawing/2014/main" id="{06D9F8FE-F6B2-4EAD-9CA1-9B6E747B2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978" y="3983633"/>
              <a:ext cx="141203" cy="34202"/>
            </a:xfrm>
            <a:custGeom>
              <a:avLst/>
              <a:gdLst>
                <a:gd name="T0" fmla="*/ 2147483647 w 223"/>
                <a:gd name="T1" fmla="*/ 2147483647 h 54"/>
                <a:gd name="T2" fmla="*/ 2147483647 w 223"/>
                <a:gd name="T3" fmla="*/ 2147483647 h 54"/>
                <a:gd name="T4" fmla="*/ 2147483647 w 223"/>
                <a:gd name="T5" fmla="*/ 2147483647 h 54"/>
                <a:gd name="T6" fmla="*/ 2147483647 w 223"/>
                <a:gd name="T7" fmla="*/ 2147483647 h 54"/>
                <a:gd name="T8" fmla="*/ 2147483647 w 223"/>
                <a:gd name="T9" fmla="*/ 2147483647 h 54"/>
                <a:gd name="T10" fmla="*/ 0 w 223"/>
                <a:gd name="T11" fmla="*/ 2147483647 h 54"/>
                <a:gd name="T12" fmla="*/ 2147483647 w 223"/>
                <a:gd name="T13" fmla="*/ 214748364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3"/>
                <a:gd name="T22" fmla="*/ 0 h 54"/>
                <a:gd name="T23" fmla="*/ 223 w 223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3" h="54">
                  <a:moveTo>
                    <a:pt x="182" y="48"/>
                  </a:moveTo>
                  <a:cubicBezTo>
                    <a:pt x="183" y="48"/>
                    <a:pt x="184" y="48"/>
                    <a:pt x="185" y="49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22" y="11"/>
                    <a:pt x="221" y="10"/>
                    <a:pt x="220" y="10"/>
                  </a:cubicBezTo>
                  <a:cubicBezTo>
                    <a:pt x="147" y="0"/>
                    <a:pt x="71" y="8"/>
                    <a:pt x="39" y="1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2" y="46"/>
                    <a:pt x="108" y="37"/>
                    <a:pt x="182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82" name="Freeform 210">
              <a:extLst>
                <a:ext uri="{FF2B5EF4-FFF2-40B4-BE49-F238E27FC236}">
                  <a16:creationId xmlns:a16="http://schemas.microsoft.com/office/drawing/2014/main" id="{4863912F-6B65-4FAD-B77F-2DD6E571D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902" y="4024802"/>
              <a:ext cx="120624" cy="44969"/>
            </a:xfrm>
            <a:custGeom>
              <a:avLst/>
              <a:gdLst>
                <a:gd name="T0" fmla="*/ 2147483647 w 190"/>
                <a:gd name="T1" fmla="*/ 2147483647 h 71"/>
                <a:gd name="T2" fmla="*/ 2147483647 w 190"/>
                <a:gd name="T3" fmla="*/ 2147483647 h 71"/>
                <a:gd name="T4" fmla="*/ 2147483647 w 190"/>
                <a:gd name="T5" fmla="*/ 2147483647 h 71"/>
                <a:gd name="T6" fmla="*/ 2147483647 w 190"/>
                <a:gd name="T7" fmla="*/ 2147483647 h 71"/>
                <a:gd name="T8" fmla="*/ 2147483647 w 190"/>
                <a:gd name="T9" fmla="*/ 0 h 71"/>
                <a:gd name="T10" fmla="*/ 0 w 190"/>
                <a:gd name="T11" fmla="*/ 2147483647 h 71"/>
                <a:gd name="T12" fmla="*/ 2147483647 w 190"/>
                <a:gd name="T13" fmla="*/ 2147483647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0"/>
                <a:gd name="T22" fmla="*/ 0 h 71"/>
                <a:gd name="T23" fmla="*/ 190 w 190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0" h="71">
                  <a:moveTo>
                    <a:pt x="116" y="56"/>
                  </a:moveTo>
                  <a:cubicBezTo>
                    <a:pt x="132" y="60"/>
                    <a:pt x="145" y="66"/>
                    <a:pt x="152" y="71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83" y="28"/>
                    <a:pt x="170" y="22"/>
                    <a:pt x="153" y="18"/>
                  </a:cubicBezTo>
                  <a:cubicBezTo>
                    <a:pt x="136" y="13"/>
                    <a:pt x="62" y="3"/>
                    <a:pt x="38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3" y="41"/>
                    <a:pt x="98" y="51"/>
                    <a:pt x="116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83" name="Freeform 211">
              <a:extLst>
                <a:ext uri="{FF2B5EF4-FFF2-40B4-BE49-F238E27FC236}">
                  <a16:creationId xmlns:a16="http://schemas.microsoft.com/office/drawing/2014/main" id="{82E278C7-A56D-4EB3-893E-00001E3D2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718" y="4020368"/>
              <a:ext cx="60787" cy="28502"/>
            </a:xfrm>
            <a:custGeom>
              <a:avLst/>
              <a:gdLst>
                <a:gd name="T0" fmla="*/ 2147483647 w 96"/>
                <a:gd name="T1" fmla="*/ 2147483647 h 45"/>
                <a:gd name="T2" fmla="*/ 2147483647 w 96"/>
                <a:gd name="T3" fmla="*/ 2147483647 h 45"/>
                <a:gd name="T4" fmla="*/ 2147483647 w 96"/>
                <a:gd name="T5" fmla="*/ 2147483647 h 45"/>
                <a:gd name="T6" fmla="*/ 2147483647 w 96"/>
                <a:gd name="T7" fmla="*/ 2147483647 h 45"/>
                <a:gd name="T8" fmla="*/ 0 w 96"/>
                <a:gd name="T9" fmla="*/ 2147483647 h 45"/>
                <a:gd name="T10" fmla="*/ 2147483647 w 96"/>
                <a:gd name="T11" fmla="*/ 2147483647 h 45"/>
                <a:gd name="T12" fmla="*/ 2147483647 w 96"/>
                <a:gd name="T13" fmla="*/ 2147483647 h 45"/>
                <a:gd name="T14" fmla="*/ 2147483647 w 96"/>
                <a:gd name="T15" fmla="*/ 2147483647 h 45"/>
                <a:gd name="T16" fmla="*/ 2147483647 w 96"/>
                <a:gd name="T17" fmla="*/ 0 h 45"/>
                <a:gd name="T18" fmla="*/ 2147483647 w 96"/>
                <a:gd name="T19" fmla="*/ 2147483647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45"/>
                <a:gd name="T32" fmla="*/ 96 w 96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45">
                  <a:moveTo>
                    <a:pt x="92" y="2"/>
                  </a:moveTo>
                  <a:cubicBezTo>
                    <a:pt x="81" y="5"/>
                    <a:pt x="50" y="4"/>
                    <a:pt x="39" y="7"/>
                  </a:cubicBezTo>
                  <a:cubicBezTo>
                    <a:pt x="38" y="7"/>
                    <a:pt x="37" y="7"/>
                    <a:pt x="36" y="8"/>
                  </a:cubicBezTo>
                  <a:cubicBezTo>
                    <a:pt x="36" y="9"/>
                    <a:pt x="36" y="9"/>
                    <a:pt x="36" y="1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" y="43"/>
                    <a:pt x="19" y="43"/>
                    <a:pt x="31" y="42"/>
                  </a:cubicBezTo>
                  <a:cubicBezTo>
                    <a:pt x="40" y="42"/>
                    <a:pt x="49" y="41"/>
                    <a:pt x="54" y="40"/>
                  </a:cubicBezTo>
                  <a:cubicBezTo>
                    <a:pt x="54" y="40"/>
                    <a:pt x="55" y="39"/>
                    <a:pt x="57" y="3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3" y="1"/>
                    <a:pt x="92" y="2"/>
                    <a:pt x="92" y="2"/>
                  </a:cubicBezTo>
                  <a:close/>
                </a:path>
              </a:pathLst>
            </a:custGeom>
            <a:solidFill>
              <a:srgbClr val="FDF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84" name="Freeform 212">
              <a:extLst>
                <a:ext uri="{FF2B5EF4-FFF2-40B4-BE49-F238E27FC236}">
                  <a16:creationId xmlns:a16="http://schemas.microsoft.com/office/drawing/2014/main" id="{54208EB3-6939-493A-B591-FD706D4BD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520" y="4007701"/>
              <a:ext cx="422343" cy="122557"/>
            </a:xfrm>
            <a:custGeom>
              <a:avLst/>
              <a:gdLst>
                <a:gd name="T0" fmla="*/ 2147483647 w 666"/>
                <a:gd name="T1" fmla="*/ 2147483647 h 193"/>
                <a:gd name="T2" fmla="*/ 2147483647 w 666"/>
                <a:gd name="T3" fmla="*/ 2147483647 h 193"/>
                <a:gd name="T4" fmla="*/ 2147483647 w 666"/>
                <a:gd name="T5" fmla="*/ 2147483647 h 193"/>
                <a:gd name="T6" fmla="*/ 2147483647 w 666"/>
                <a:gd name="T7" fmla="*/ 2147483647 h 193"/>
                <a:gd name="T8" fmla="*/ 2147483647 w 666"/>
                <a:gd name="T9" fmla="*/ 2147483647 h 193"/>
                <a:gd name="T10" fmla="*/ 2147483647 w 666"/>
                <a:gd name="T11" fmla="*/ 2147483647 h 193"/>
                <a:gd name="T12" fmla="*/ 2147483647 w 666"/>
                <a:gd name="T13" fmla="*/ 2147483647 h 193"/>
                <a:gd name="T14" fmla="*/ 2147483647 w 666"/>
                <a:gd name="T15" fmla="*/ 2147483647 h 193"/>
                <a:gd name="T16" fmla="*/ 2147483647 w 666"/>
                <a:gd name="T17" fmla="*/ 2147483647 h 193"/>
                <a:gd name="T18" fmla="*/ 2147483647 w 666"/>
                <a:gd name="T19" fmla="*/ 2147483647 h 193"/>
                <a:gd name="T20" fmla="*/ 2147483647 w 666"/>
                <a:gd name="T21" fmla="*/ 2147483647 h 193"/>
                <a:gd name="T22" fmla="*/ 2147483647 w 666"/>
                <a:gd name="T23" fmla="*/ 2147483647 h 193"/>
                <a:gd name="T24" fmla="*/ 2147483647 w 666"/>
                <a:gd name="T25" fmla="*/ 2147483647 h 193"/>
                <a:gd name="T26" fmla="*/ 2147483647 w 666"/>
                <a:gd name="T27" fmla="*/ 2147483647 h 193"/>
                <a:gd name="T28" fmla="*/ 2147483647 w 666"/>
                <a:gd name="T29" fmla="*/ 2147483647 h 193"/>
                <a:gd name="T30" fmla="*/ 2147483647 w 666"/>
                <a:gd name="T31" fmla="*/ 2147483647 h 1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66"/>
                <a:gd name="T49" fmla="*/ 0 h 193"/>
                <a:gd name="T50" fmla="*/ 666 w 666"/>
                <a:gd name="T51" fmla="*/ 193 h 1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66" h="193">
                  <a:moveTo>
                    <a:pt x="21" y="67"/>
                  </a:moveTo>
                  <a:cubicBezTo>
                    <a:pt x="27" y="63"/>
                    <a:pt x="65" y="65"/>
                    <a:pt x="76" y="61"/>
                  </a:cubicBezTo>
                  <a:cubicBezTo>
                    <a:pt x="76" y="61"/>
                    <a:pt x="161" y="26"/>
                    <a:pt x="176" y="20"/>
                  </a:cubicBezTo>
                  <a:cubicBezTo>
                    <a:pt x="201" y="11"/>
                    <a:pt x="285" y="0"/>
                    <a:pt x="366" y="11"/>
                  </a:cubicBezTo>
                  <a:cubicBezTo>
                    <a:pt x="388" y="15"/>
                    <a:pt x="480" y="63"/>
                    <a:pt x="488" y="65"/>
                  </a:cubicBezTo>
                  <a:cubicBezTo>
                    <a:pt x="496" y="66"/>
                    <a:pt x="590" y="79"/>
                    <a:pt x="610" y="84"/>
                  </a:cubicBezTo>
                  <a:cubicBezTo>
                    <a:pt x="631" y="90"/>
                    <a:pt x="646" y="97"/>
                    <a:pt x="650" y="102"/>
                  </a:cubicBezTo>
                  <a:cubicBezTo>
                    <a:pt x="655" y="107"/>
                    <a:pt x="664" y="133"/>
                    <a:pt x="664" y="143"/>
                  </a:cubicBezTo>
                  <a:cubicBezTo>
                    <a:pt x="664" y="153"/>
                    <a:pt x="666" y="166"/>
                    <a:pt x="663" y="171"/>
                  </a:cubicBezTo>
                  <a:cubicBezTo>
                    <a:pt x="661" y="176"/>
                    <a:pt x="592" y="186"/>
                    <a:pt x="580" y="186"/>
                  </a:cubicBezTo>
                  <a:cubicBezTo>
                    <a:pt x="568" y="186"/>
                    <a:pt x="243" y="193"/>
                    <a:pt x="186" y="190"/>
                  </a:cubicBezTo>
                  <a:cubicBezTo>
                    <a:pt x="130" y="187"/>
                    <a:pt x="18" y="184"/>
                    <a:pt x="12" y="172"/>
                  </a:cubicBezTo>
                  <a:cubicBezTo>
                    <a:pt x="8" y="168"/>
                    <a:pt x="0" y="151"/>
                    <a:pt x="4" y="126"/>
                  </a:cubicBezTo>
                  <a:cubicBezTo>
                    <a:pt x="5" y="122"/>
                    <a:pt x="12" y="118"/>
                    <a:pt x="15" y="115"/>
                  </a:cubicBezTo>
                  <a:cubicBezTo>
                    <a:pt x="18" y="112"/>
                    <a:pt x="11" y="95"/>
                    <a:pt x="21" y="82"/>
                  </a:cubicBezTo>
                  <a:cubicBezTo>
                    <a:pt x="23" y="77"/>
                    <a:pt x="19" y="76"/>
                    <a:pt x="21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85" name="Freeform 213">
              <a:extLst>
                <a:ext uri="{FF2B5EF4-FFF2-40B4-BE49-F238E27FC236}">
                  <a16:creationId xmlns:a16="http://schemas.microsoft.com/office/drawing/2014/main" id="{0DBDA2FF-2301-49C1-88A7-209AF07EC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6153" y="4010234"/>
              <a:ext cx="422343" cy="119390"/>
            </a:xfrm>
            <a:custGeom>
              <a:avLst/>
              <a:gdLst>
                <a:gd name="T0" fmla="*/ 2147483647 w 666"/>
                <a:gd name="T1" fmla="*/ 2147483647 h 188"/>
                <a:gd name="T2" fmla="*/ 2147483647 w 666"/>
                <a:gd name="T3" fmla="*/ 2147483647 h 188"/>
                <a:gd name="T4" fmla="*/ 0 w 666"/>
                <a:gd name="T5" fmla="*/ 2147483647 h 188"/>
                <a:gd name="T6" fmla="*/ 2147483647 w 666"/>
                <a:gd name="T7" fmla="*/ 2147483647 h 188"/>
                <a:gd name="T8" fmla="*/ 2147483647 w 666"/>
                <a:gd name="T9" fmla="*/ 2147483647 h 188"/>
                <a:gd name="T10" fmla="*/ 2147483647 w 666"/>
                <a:gd name="T11" fmla="*/ 2147483647 h 188"/>
                <a:gd name="T12" fmla="*/ 2147483647 w 666"/>
                <a:gd name="T13" fmla="*/ 2147483647 h 188"/>
                <a:gd name="T14" fmla="*/ 2147483647 w 666"/>
                <a:gd name="T15" fmla="*/ 2147483647 h 188"/>
                <a:gd name="T16" fmla="*/ 2147483647 w 666"/>
                <a:gd name="T17" fmla="*/ 2147483647 h 188"/>
                <a:gd name="T18" fmla="*/ 2147483647 w 666"/>
                <a:gd name="T19" fmla="*/ 2147483647 h 188"/>
                <a:gd name="T20" fmla="*/ 2147483647 w 666"/>
                <a:gd name="T21" fmla="*/ 2147483647 h 188"/>
                <a:gd name="T22" fmla="*/ 2147483647 w 666"/>
                <a:gd name="T23" fmla="*/ 2147483647 h 188"/>
                <a:gd name="T24" fmla="*/ 2147483647 w 666"/>
                <a:gd name="T25" fmla="*/ 2147483647 h 188"/>
                <a:gd name="T26" fmla="*/ 2147483647 w 666"/>
                <a:gd name="T27" fmla="*/ 2147483647 h 188"/>
                <a:gd name="T28" fmla="*/ 2147483647 w 666"/>
                <a:gd name="T29" fmla="*/ 2147483647 h 188"/>
                <a:gd name="T30" fmla="*/ 2147483647 w 666"/>
                <a:gd name="T31" fmla="*/ 2147483647 h 188"/>
                <a:gd name="T32" fmla="*/ 2147483647 w 666"/>
                <a:gd name="T33" fmla="*/ 0 h 188"/>
                <a:gd name="T34" fmla="*/ 2147483647 w 666"/>
                <a:gd name="T35" fmla="*/ 2147483647 h 188"/>
                <a:gd name="T36" fmla="*/ 2147483647 w 666"/>
                <a:gd name="T37" fmla="*/ 2147483647 h 188"/>
                <a:gd name="T38" fmla="*/ 2147483647 w 666"/>
                <a:gd name="T39" fmla="*/ 2147483647 h 188"/>
                <a:gd name="T40" fmla="*/ 2147483647 w 666"/>
                <a:gd name="T41" fmla="*/ 2147483647 h 188"/>
                <a:gd name="T42" fmla="*/ 2147483647 w 666"/>
                <a:gd name="T43" fmla="*/ 2147483647 h 188"/>
                <a:gd name="T44" fmla="*/ 2147483647 w 666"/>
                <a:gd name="T45" fmla="*/ 2147483647 h 188"/>
                <a:gd name="T46" fmla="*/ 2147483647 w 666"/>
                <a:gd name="T47" fmla="*/ 2147483647 h 188"/>
                <a:gd name="T48" fmla="*/ 2147483647 w 666"/>
                <a:gd name="T49" fmla="*/ 2147483647 h 188"/>
                <a:gd name="T50" fmla="*/ 2147483647 w 666"/>
                <a:gd name="T51" fmla="*/ 2147483647 h 188"/>
                <a:gd name="T52" fmla="*/ 2147483647 w 666"/>
                <a:gd name="T53" fmla="*/ 2147483647 h 188"/>
                <a:gd name="T54" fmla="*/ 2147483647 w 666"/>
                <a:gd name="T55" fmla="*/ 2147483647 h 188"/>
                <a:gd name="T56" fmla="*/ 2147483647 w 666"/>
                <a:gd name="T57" fmla="*/ 2147483647 h 188"/>
                <a:gd name="T58" fmla="*/ 2147483647 w 666"/>
                <a:gd name="T59" fmla="*/ 2147483647 h 188"/>
                <a:gd name="T60" fmla="*/ 2147483647 w 666"/>
                <a:gd name="T61" fmla="*/ 2147483647 h 188"/>
                <a:gd name="T62" fmla="*/ 2147483647 w 666"/>
                <a:gd name="T63" fmla="*/ 2147483647 h 188"/>
                <a:gd name="T64" fmla="*/ 2147483647 w 666"/>
                <a:gd name="T65" fmla="*/ 2147483647 h 188"/>
                <a:gd name="T66" fmla="*/ 2147483647 w 666"/>
                <a:gd name="T67" fmla="*/ 2147483647 h 188"/>
                <a:gd name="T68" fmla="*/ 2147483647 w 666"/>
                <a:gd name="T69" fmla="*/ 2147483647 h 188"/>
                <a:gd name="T70" fmla="*/ 2147483647 w 666"/>
                <a:gd name="T71" fmla="*/ 2147483647 h 188"/>
                <a:gd name="T72" fmla="*/ 2147483647 w 666"/>
                <a:gd name="T73" fmla="*/ 2147483647 h 188"/>
                <a:gd name="T74" fmla="*/ 2147483647 w 666"/>
                <a:gd name="T75" fmla="*/ 2147483647 h 188"/>
                <a:gd name="T76" fmla="*/ 2147483647 w 666"/>
                <a:gd name="T77" fmla="*/ 2147483647 h 188"/>
                <a:gd name="T78" fmla="*/ 2147483647 w 666"/>
                <a:gd name="T79" fmla="*/ 2147483647 h 188"/>
                <a:gd name="T80" fmla="*/ 2147483647 w 666"/>
                <a:gd name="T81" fmla="*/ 2147483647 h 188"/>
                <a:gd name="T82" fmla="*/ 2147483647 w 666"/>
                <a:gd name="T83" fmla="*/ 2147483647 h 188"/>
                <a:gd name="T84" fmla="*/ 2147483647 w 666"/>
                <a:gd name="T85" fmla="*/ 2147483647 h 188"/>
                <a:gd name="T86" fmla="*/ 2147483647 w 666"/>
                <a:gd name="T87" fmla="*/ 2147483647 h 188"/>
                <a:gd name="T88" fmla="*/ 2147483647 w 666"/>
                <a:gd name="T89" fmla="*/ 2147483647 h 188"/>
                <a:gd name="T90" fmla="*/ 2147483647 w 666"/>
                <a:gd name="T91" fmla="*/ 2147483647 h 188"/>
                <a:gd name="T92" fmla="*/ 2147483647 w 666"/>
                <a:gd name="T93" fmla="*/ 2147483647 h 188"/>
                <a:gd name="T94" fmla="*/ 2147483647 w 666"/>
                <a:gd name="T95" fmla="*/ 2147483647 h 188"/>
                <a:gd name="T96" fmla="*/ 2147483647 w 666"/>
                <a:gd name="T97" fmla="*/ 2147483647 h 188"/>
                <a:gd name="T98" fmla="*/ 2147483647 w 666"/>
                <a:gd name="T99" fmla="*/ 2147483647 h 188"/>
                <a:gd name="T100" fmla="*/ 2147483647 w 666"/>
                <a:gd name="T101" fmla="*/ 2147483647 h 188"/>
                <a:gd name="T102" fmla="*/ 2147483647 w 666"/>
                <a:gd name="T103" fmla="*/ 2147483647 h 188"/>
                <a:gd name="T104" fmla="*/ 2147483647 w 666"/>
                <a:gd name="T105" fmla="*/ 2147483647 h 188"/>
                <a:gd name="T106" fmla="*/ 2147483647 w 666"/>
                <a:gd name="T107" fmla="*/ 2147483647 h 188"/>
                <a:gd name="T108" fmla="*/ 2147483647 w 666"/>
                <a:gd name="T109" fmla="*/ 2147483647 h 188"/>
                <a:gd name="T110" fmla="*/ 2147483647 w 666"/>
                <a:gd name="T111" fmla="*/ 2147483647 h 188"/>
                <a:gd name="T112" fmla="*/ 2147483647 w 666"/>
                <a:gd name="T113" fmla="*/ 2147483647 h 188"/>
                <a:gd name="T114" fmla="*/ 2147483647 w 666"/>
                <a:gd name="T115" fmla="*/ 2147483647 h 188"/>
                <a:gd name="T116" fmla="*/ 2147483647 w 666"/>
                <a:gd name="T117" fmla="*/ 2147483647 h 188"/>
                <a:gd name="T118" fmla="*/ 2147483647 w 666"/>
                <a:gd name="T119" fmla="*/ 2147483647 h 1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66"/>
                <a:gd name="T181" fmla="*/ 0 h 188"/>
                <a:gd name="T182" fmla="*/ 666 w 666"/>
                <a:gd name="T183" fmla="*/ 188 h 1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66" h="188">
                  <a:moveTo>
                    <a:pt x="185" y="188"/>
                  </a:moveTo>
                  <a:cubicBezTo>
                    <a:pt x="143" y="185"/>
                    <a:pt x="69" y="184"/>
                    <a:pt x="32" y="177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20" y="175"/>
                    <a:pt x="12" y="174"/>
                    <a:pt x="9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6" y="165"/>
                    <a:pt x="0" y="154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2"/>
                    <a:pt x="0" y="127"/>
                    <a:pt x="1" y="122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3" y="116"/>
                    <a:pt x="10" y="112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8"/>
                    <a:pt x="13" y="108"/>
                    <a:pt x="13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3" y="105"/>
                    <a:pt x="12" y="102"/>
                    <a:pt x="12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92"/>
                    <a:pt x="13" y="84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6"/>
                    <a:pt x="18" y="76"/>
                    <a:pt x="18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4"/>
                    <a:pt x="17" y="72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6"/>
                    <a:pt x="17" y="64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23" y="59"/>
                    <a:pt x="34" y="59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57" y="58"/>
                    <a:pt x="69" y="57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5" y="55"/>
                    <a:pt x="159" y="20"/>
                    <a:pt x="174" y="14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92" y="8"/>
                    <a:pt x="238" y="0"/>
                    <a:pt x="291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314" y="0"/>
                    <a:pt x="340" y="2"/>
                    <a:pt x="365" y="5"/>
                  </a:cubicBezTo>
                  <a:cubicBezTo>
                    <a:pt x="365" y="5"/>
                    <a:pt x="365" y="5"/>
                    <a:pt x="365" y="5"/>
                  </a:cubicBezTo>
                  <a:cubicBezTo>
                    <a:pt x="377" y="7"/>
                    <a:pt x="405" y="20"/>
                    <a:pt x="432" y="33"/>
                  </a:cubicBezTo>
                  <a:cubicBezTo>
                    <a:pt x="432" y="33"/>
                    <a:pt x="432" y="33"/>
                    <a:pt x="432" y="33"/>
                  </a:cubicBezTo>
                  <a:cubicBezTo>
                    <a:pt x="459" y="45"/>
                    <a:pt x="485" y="58"/>
                    <a:pt x="488" y="59"/>
                  </a:cubicBezTo>
                  <a:cubicBezTo>
                    <a:pt x="488" y="59"/>
                    <a:pt x="488" y="59"/>
                    <a:pt x="488" y="59"/>
                  </a:cubicBezTo>
                  <a:cubicBezTo>
                    <a:pt x="496" y="60"/>
                    <a:pt x="589" y="73"/>
                    <a:pt x="610" y="78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30" y="84"/>
                    <a:pt x="645" y="91"/>
                    <a:pt x="651" y="97"/>
                  </a:cubicBezTo>
                  <a:cubicBezTo>
                    <a:pt x="651" y="97"/>
                    <a:pt x="651" y="97"/>
                    <a:pt x="651" y="97"/>
                  </a:cubicBezTo>
                  <a:cubicBezTo>
                    <a:pt x="656" y="103"/>
                    <a:pt x="665" y="128"/>
                    <a:pt x="665" y="139"/>
                  </a:cubicBezTo>
                  <a:cubicBezTo>
                    <a:pt x="665" y="139"/>
                    <a:pt x="665" y="139"/>
                    <a:pt x="665" y="139"/>
                  </a:cubicBezTo>
                  <a:cubicBezTo>
                    <a:pt x="665" y="145"/>
                    <a:pt x="666" y="152"/>
                    <a:pt x="666" y="158"/>
                  </a:cubicBezTo>
                  <a:cubicBezTo>
                    <a:pt x="666" y="158"/>
                    <a:pt x="666" y="158"/>
                    <a:pt x="666" y="158"/>
                  </a:cubicBezTo>
                  <a:cubicBezTo>
                    <a:pt x="666" y="162"/>
                    <a:pt x="666" y="165"/>
                    <a:pt x="664" y="168"/>
                  </a:cubicBezTo>
                  <a:cubicBezTo>
                    <a:pt x="664" y="168"/>
                    <a:pt x="664" y="168"/>
                    <a:pt x="664" y="168"/>
                  </a:cubicBezTo>
                  <a:cubicBezTo>
                    <a:pt x="663" y="169"/>
                    <a:pt x="661" y="170"/>
                    <a:pt x="659" y="171"/>
                  </a:cubicBezTo>
                  <a:cubicBezTo>
                    <a:pt x="659" y="171"/>
                    <a:pt x="659" y="171"/>
                    <a:pt x="659" y="171"/>
                  </a:cubicBezTo>
                  <a:cubicBezTo>
                    <a:pt x="657" y="172"/>
                    <a:pt x="654" y="172"/>
                    <a:pt x="650" y="173"/>
                  </a:cubicBezTo>
                  <a:cubicBezTo>
                    <a:pt x="650" y="173"/>
                    <a:pt x="650" y="173"/>
                    <a:pt x="650" y="173"/>
                  </a:cubicBezTo>
                  <a:cubicBezTo>
                    <a:pt x="643" y="175"/>
                    <a:pt x="634" y="177"/>
                    <a:pt x="624" y="178"/>
                  </a:cubicBezTo>
                  <a:cubicBezTo>
                    <a:pt x="624" y="178"/>
                    <a:pt x="624" y="178"/>
                    <a:pt x="624" y="178"/>
                  </a:cubicBezTo>
                  <a:cubicBezTo>
                    <a:pt x="605" y="181"/>
                    <a:pt x="585" y="184"/>
                    <a:pt x="579" y="184"/>
                  </a:cubicBezTo>
                  <a:cubicBezTo>
                    <a:pt x="579" y="184"/>
                    <a:pt x="579" y="184"/>
                    <a:pt x="579" y="184"/>
                  </a:cubicBezTo>
                  <a:cubicBezTo>
                    <a:pt x="569" y="184"/>
                    <a:pt x="354" y="188"/>
                    <a:pt x="243" y="188"/>
                  </a:cubicBezTo>
                  <a:cubicBezTo>
                    <a:pt x="243" y="188"/>
                    <a:pt x="243" y="188"/>
                    <a:pt x="243" y="188"/>
                  </a:cubicBezTo>
                  <a:cubicBezTo>
                    <a:pt x="217" y="188"/>
                    <a:pt x="196" y="188"/>
                    <a:pt x="185" y="188"/>
                  </a:cubicBezTo>
                  <a:close/>
                  <a:moveTo>
                    <a:pt x="21" y="67"/>
                  </a:moveTo>
                  <a:cubicBezTo>
                    <a:pt x="21" y="71"/>
                    <a:pt x="22" y="72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6"/>
                    <a:pt x="22" y="77"/>
                    <a:pt x="22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17" y="85"/>
                    <a:pt x="16" y="92"/>
                    <a:pt x="16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102"/>
                    <a:pt x="17" y="104"/>
                    <a:pt x="17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6" y="109"/>
                    <a:pt x="17" y="111"/>
                    <a:pt x="15" y="112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2" y="115"/>
                    <a:pt x="5" y="120"/>
                    <a:pt x="5" y="123"/>
                  </a:cubicBezTo>
                  <a:cubicBezTo>
                    <a:pt x="5" y="123"/>
                    <a:pt x="5" y="123"/>
                    <a:pt x="5" y="123"/>
                  </a:cubicBezTo>
                  <a:cubicBezTo>
                    <a:pt x="4" y="128"/>
                    <a:pt x="4" y="132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53"/>
                    <a:pt x="10" y="164"/>
                    <a:pt x="12" y="166"/>
                  </a:cubicBezTo>
                  <a:cubicBezTo>
                    <a:pt x="12" y="166"/>
                    <a:pt x="12" y="166"/>
                    <a:pt x="12" y="166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8"/>
                    <a:pt x="21" y="172"/>
                    <a:pt x="33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45" y="175"/>
                    <a:pt x="61" y="177"/>
                    <a:pt x="79" y="178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115" y="181"/>
                    <a:pt x="157" y="182"/>
                    <a:pt x="186" y="184"/>
                  </a:cubicBezTo>
                  <a:cubicBezTo>
                    <a:pt x="186" y="184"/>
                    <a:pt x="186" y="184"/>
                    <a:pt x="186" y="184"/>
                  </a:cubicBezTo>
                  <a:cubicBezTo>
                    <a:pt x="196" y="184"/>
                    <a:pt x="217" y="184"/>
                    <a:pt x="243" y="184"/>
                  </a:cubicBezTo>
                  <a:cubicBezTo>
                    <a:pt x="243" y="184"/>
                    <a:pt x="243" y="184"/>
                    <a:pt x="243" y="184"/>
                  </a:cubicBezTo>
                  <a:cubicBezTo>
                    <a:pt x="354" y="184"/>
                    <a:pt x="569" y="180"/>
                    <a:pt x="579" y="180"/>
                  </a:cubicBezTo>
                  <a:cubicBezTo>
                    <a:pt x="579" y="180"/>
                    <a:pt x="579" y="180"/>
                    <a:pt x="579" y="180"/>
                  </a:cubicBezTo>
                  <a:cubicBezTo>
                    <a:pt x="587" y="180"/>
                    <a:pt x="627" y="174"/>
                    <a:pt x="648" y="169"/>
                  </a:cubicBezTo>
                  <a:cubicBezTo>
                    <a:pt x="648" y="169"/>
                    <a:pt x="648" y="169"/>
                    <a:pt x="648" y="169"/>
                  </a:cubicBezTo>
                  <a:cubicBezTo>
                    <a:pt x="655" y="168"/>
                    <a:pt x="660" y="166"/>
                    <a:pt x="661" y="166"/>
                  </a:cubicBezTo>
                  <a:cubicBezTo>
                    <a:pt x="661" y="166"/>
                    <a:pt x="661" y="166"/>
                    <a:pt x="661" y="166"/>
                  </a:cubicBezTo>
                  <a:cubicBezTo>
                    <a:pt x="662" y="164"/>
                    <a:pt x="662" y="161"/>
                    <a:pt x="662" y="158"/>
                  </a:cubicBezTo>
                  <a:cubicBezTo>
                    <a:pt x="662" y="158"/>
                    <a:pt x="662" y="158"/>
                    <a:pt x="662" y="158"/>
                  </a:cubicBezTo>
                  <a:cubicBezTo>
                    <a:pt x="662" y="152"/>
                    <a:pt x="661" y="145"/>
                    <a:pt x="661" y="139"/>
                  </a:cubicBezTo>
                  <a:cubicBezTo>
                    <a:pt x="661" y="139"/>
                    <a:pt x="661" y="139"/>
                    <a:pt x="661" y="139"/>
                  </a:cubicBezTo>
                  <a:cubicBezTo>
                    <a:pt x="661" y="130"/>
                    <a:pt x="652" y="104"/>
                    <a:pt x="648" y="100"/>
                  </a:cubicBezTo>
                  <a:cubicBezTo>
                    <a:pt x="648" y="100"/>
                    <a:pt x="648" y="100"/>
                    <a:pt x="648" y="100"/>
                  </a:cubicBezTo>
                  <a:cubicBezTo>
                    <a:pt x="644" y="95"/>
                    <a:pt x="629" y="88"/>
                    <a:pt x="609" y="82"/>
                  </a:cubicBezTo>
                  <a:cubicBezTo>
                    <a:pt x="609" y="82"/>
                    <a:pt x="609" y="82"/>
                    <a:pt x="609" y="82"/>
                  </a:cubicBezTo>
                  <a:cubicBezTo>
                    <a:pt x="589" y="77"/>
                    <a:pt x="495" y="64"/>
                    <a:pt x="487" y="63"/>
                  </a:cubicBezTo>
                  <a:cubicBezTo>
                    <a:pt x="487" y="63"/>
                    <a:pt x="487" y="63"/>
                    <a:pt x="487" y="63"/>
                  </a:cubicBezTo>
                  <a:cubicBezTo>
                    <a:pt x="482" y="61"/>
                    <a:pt x="457" y="49"/>
                    <a:pt x="430" y="36"/>
                  </a:cubicBezTo>
                  <a:cubicBezTo>
                    <a:pt x="430" y="36"/>
                    <a:pt x="430" y="36"/>
                    <a:pt x="430" y="36"/>
                  </a:cubicBezTo>
                  <a:cubicBezTo>
                    <a:pt x="404" y="24"/>
                    <a:pt x="375" y="1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39" y="6"/>
                    <a:pt x="314" y="4"/>
                    <a:pt x="291" y="4"/>
                  </a:cubicBezTo>
                  <a:cubicBezTo>
                    <a:pt x="291" y="4"/>
                    <a:pt x="291" y="4"/>
                    <a:pt x="291" y="4"/>
                  </a:cubicBezTo>
                  <a:cubicBezTo>
                    <a:pt x="238" y="4"/>
                    <a:pt x="193" y="12"/>
                    <a:pt x="176" y="18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60" y="24"/>
                    <a:pt x="76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0" y="61"/>
                    <a:pt x="57" y="61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35" y="63"/>
                    <a:pt x="25" y="63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5"/>
                    <a:pt x="21" y="66"/>
                    <a:pt x="21" y="67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86" name="Freeform 214">
              <a:extLst>
                <a:ext uri="{FF2B5EF4-FFF2-40B4-BE49-F238E27FC236}">
                  <a16:creationId xmlns:a16="http://schemas.microsoft.com/office/drawing/2014/main" id="{AB951634-68EE-464F-8D0C-5D9C16768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439" y="4073571"/>
              <a:ext cx="36725" cy="12034"/>
            </a:xfrm>
            <a:custGeom>
              <a:avLst/>
              <a:gdLst>
                <a:gd name="T0" fmla="*/ 2147483647 w 58"/>
                <a:gd name="T1" fmla="*/ 0 h 19"/>
                <a:gd name="T2" fmla="*/ 2147483647 w 58"/>
                <a:gd name="T3" fmla="*/ 0 h 19"/>
                <a:gd name="T4" fmla="*/ 0 w 58"/>
                <a:gd name="T5" fmla="*/ 2147483647 h 19"/>
                <a:gd name="T6" fmla="*/ 0 w 58"/>
                <a:gd name="T7" fmla="*/ 2147483647 h 19"/>
                <a:gd name="T8" fmla="*/ 2147483647 w 58"/>
                <a:gd name="T9" fmla="*/ 2147483647 h 19"/>
                <a:gd name="T10" fmla="*/ 2147483647 w 58"/>
                <a:gd name="T11" fmla="*/ 2147483647 h 19"/>
                <a:gd name="T12" fmla="*/ 2147483647 w 58"/>
                <a:gd name="T13" fmla="*/ 0 h 19"/>
                <a:gd name="T14" fmla="*/ 2147483647 w 58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19"/>
                <a:gd name="T26" fmla="*/ 58 w 58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1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5" y="10"/>
                    <a:pt x="51" y="3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87" name="Freeform 215">
              <a:extLst>
                <a:ext uri="{FF2B5EF4-FFF2-40B4-BE49-F238E27FC236}">
                  <a16:creationId xmlns:a16="http://schemas.microsoft.com/office/drawing/2014/main" id="{FDB68EA1-C39D-4F5B-9DB1-B8BB48F5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918" y="4061537"/>
              <a:ext cx="15830" cy="15834"/>
            </a:xfrm>
            <a:custGeom>
              <a:avLst/>
              <a:gdLst>
                <a:gd name="T0" fmla="*/ 2147483647 w 25"/>
                <a:gd name="T1" fmla="*/ 2147483647 h 25"/>
                <a:gd name="T2" fmla="*/ 2147483647 w 25"/>
                <a:gd name="T3" fmla="*/ 2147483647 h 25"/>
                <a:gd name="T4" fmla="*/ 2147483647 w 25"/>
                <a:gd name="T5" fmla="*/ 0 h 25"/>
                <a:gd name="T6" fmla="*/ 2147483647 w 25"/>
                <a:gd name="T7" fmla="*/ 0 h 25"/>
                <a:gd name="T8" fmla="*/ 0 w 25"/>
                <a:gd name="T9" fmla="*/ 2147483647 h 25"/>
                <a:gd name="T10" fmla="*/ 2147483647 w 25"/>
                <a:gd name="T11" fmla="*/ 2147483647 h 25"/>
                <a:gd name="T12" fmla="*/ 2147483647 w 25"/>
                <a:gd name="T13" fmla="*/ 2147483647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5"/>
                <a:gd name="T23" fmla="*/ 25 w 2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5">
                  <a:moveTo>
                    <a:pt x="25" y="16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4"/>
                    <a:pt x="22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9"/>
                    <a:pt x="0" y="15"/>
                    <a:pt x="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2" y="25"/>
                    <a:pt x="25" y="21"/>
                    <a:pt x="2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88" name="Freeform 216">
              <a:extLst>
                <a:ext uri="{FF2B5EF4-FFF2-40B4-BE49-F238E27FC236}">
                  <a16:creationId xmlns:a16="http://schemas.microsoft.com/office/drawing/2014/main" id="{7A0E1BAA-5CF9-4963-922F-FD3E5219A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183" y="4021634"/>
              <a:ext cx="91814" cy="36735"/>
            </a:xfrm>
            <a:custGeom>
              <a:avLst/>
              <a:gdLst>
                <a:gd name="T0" fmla="*/ 2147483647 w 145"/>
                <a:gd name="T1" fmla="*/ 0 h 58"/>
                <a:gd name="T2" fmla="*/ 2147483647 w 145"/>
                <a:gd name="T3" fmla="*/ 0 h 58"/>
                <a:gd name="T4" fmla="*/ 2147483647 w 145"/>
                <a:gd name="T5" fmla="*/ 2147483647 h 58"/>
                <a:gd name="T6" fmla="*/ 2147483647 w 145"/>
                <a:gd name="T7" fmla="*/ 2147483647 h 58"/>
                <a:gd name="T8" fmla="*/ 2147483647 w 145"/>
                <a:gd name="T9" fmla="*/ 2147483647 h 58"/>
                <a:gd name="T10" fmla="*/ 2147483647 w 145"/>
                <a:gd name="T11" fmla="*/ 2147483647 h 58"/>
                <a:gd name="T12" fmla="*/ 2147483647 w 145"/>
                <a:gd name="T13" fmla="*/ 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58"/>
                <a:gd name="T23" fmla="*/ 145 w 145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58">
                  <a:moveTo>
                    <a:pt x="137" y="0"/>
                  </a:moveTo>
                  <a:cubicBezTo>
                    <a:pt x="128" y="0"/>
                    <a:pt x="120" y="0"/>
                    <a:pt x="115" y="0"/>
                  </a:cubicBezTo>
                  <a:cubicBezTo>
                    <a:pt x="93" y="1"/>
                    <a:pt x="28" y="11"/>
                    <a:pt x="11" y="21"/>
                  </a:cubicBezTo>
                  <a:cubicBezTo>
                    <a:pt x="0" y="26"/>
                    <a:pt x="5" y="36"/>
                    <a:pt x="5" y="36"/>
                  </a:cubicBezTo>
                  <a:cubicBezTo>
                    <a:pt x="6" y="38"/>
                    <a:pt x="10" y="46"/>
                    <a:pt x="15" y="56"/>
                  </a:cubicBezTo>
                  <a:cubicBezTo>
                    <a:pt x="145" y="58"/>
                    <a:pt x="145" y="58"/>
                    <a:pt x="145" y="58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89" name="Freeform 217">
              <a:extLst>
                <a:ext uri="{FF2B5EF4-FFF2-40B4-BE49-F238E27FC236}">
                  <a16:creationId xmlns:a16="http://schemas.microsoft.com/office/drawing/2014/main" id="{160CC5E3-AF1B-4702-ACC1-5BBC92236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063" y="4021635"/>
              <a:ext cx="105744" cy="39269"/>
            </a:xfrm>
            <a:custGeom>
              <a:avLst/>
              <a:gdLst>
                <a:gd name="T0" fmla="*/ 2147483647 w 167"/>
                <a:gd name="T1" fmla="*/ 2147483647 h 62"/>
                <a:gd name="T2" fmla="*/ 2147483647 w 167"/>
                <a:gd name="T3" fmla="*/ 2147483647 h 62"/>
                <a:gd name="T4" fmla="*/ 2147483647 w 167"/>
                <a:gd name="T5" fmla="*/ 2147483647 h 62"/>
                <a:gd name="T6" fmla="*/ 0 w 167"/>
                <a:gd name="T7" fmla="*/ 0 h 62"/>
                <a:gd name="T8" fmla="*/ 2147483647 w 167"/>
                <a:gd name="T9" fmla="*/ 2147483647 h 62"/>
                <a:gd name="T10" fmla="*/ 2147483647 w 167"/>
                <a:gd name="T11" fmla="*/ 2147483647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62"/>
                <a:gd name="T20" fmla="*/ 167 w 167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62">
                  <a:moveTo>
                    <a:pt x="167" y="62"/>
                  </a:moveTo>
                  <a:cubicBezTo>
                    <a:pt x="167" y="62"/>
                    <a:pt x="167" y="61"/>
                    <a:pt x="167" y="61"/>
                  </a:cubicBezTo>
                  <a:cubicBezTo>
                    <a:pt x="156" y="44"/>
                    <a:pt x="108" y="17"/>
                    <a:pt x="79" y="9"/>
                  </a:cubicBezTo>
                  <a:cubicBezTo>
                    <a:pt x="60" y="3"/>
                    <a:pt x="26" y="1"/>
                    <a:pt x="0" y="0"/>
                  </a:cubicBezTo>
                  <a:cubicBezTo>
                    <a:pt x="8" y="59"/>
                    <a:pt x="8" y="59"/>
                    <a:pt x="8" y="59"/>
                  </a:cubicBezTo>
                  <a:lnTo>
                    <a:pt x="167" y="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90" name="Freeform 218">
              <a:extLst>
                <a:ext uri="{FF2B5EF4-FFF2-40B4-BE49-F238E27FC236}">
                  <a16:creationId xmlns:a16="http://schemas.microsoft.com/office/drawing/2014/main" id="{BD4A86AB-00BB-4A6D-8EC6-B891F3EF2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809" y="3993768"/>
              <a:ext cx="90864" cy="50669"/>
            </a:xfrm>
            <a:custGeom>
              <a:avLst/>
              <a:gdLst>
                <a:gd name="T0" fmla="*/ 2147483647 w 143"/>
                <a:gd name="T1" fmla="*/ 2147483647 h 80"/>
                <a:gd name="T2" fmla="*/ 2147483647 w 143"/>
                <a:gd name="T3" fmla="*/ 2147483647 h 80"/>
                <a:gd name="T4" fmla="*/ 2147483647 w 143"/>
                <a:gd name="T5" fmla="*/ 0 h 80"/>
                <a:gd name="T6" fmla="*/ 2147483647 w 143"/>
                <a:gd name="T7" fmla="*/ 2147483647 h 80"/>
                <a:gd name="T8" fmla="*/ 2147483647 w 143"/>
                <a:gd name="T9" fmla="*/ 2147483647 h 80"/>
                <a:gd name="T10" fmla="*/ 0 w 143"/>
                <a:gd name="T11" fmla="*/ 2147483647 h 80"/>
                <a:gd name="T12" fmla="*/ 2147483647 w 143"/>
                <a:gd name="T13" fmla="*/ 2147483647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80"/>
                <a:gd name="T23" fmla="*/ 143 w 143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80">
                  <a:moveTo>
                    <a:pt x="96" y="41"/>
                  </a:moveTo>
                  <a:cubicBezTo>
                    <a:pt x="99" y="40"/>
                    <a:pt x="101" y="39"/>
                    <a:pt x="104" y="38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0" y="1"/>
                    <a:pt x="137" y="2"/>
                    <a:pt x="134" y="3"/>
                  </a:cubicBezTo>
                  <a:cubicBezTo>
                    <a:pt x="121" y="8"/>
                    <a:pt x="57" y="34"/>
                    <a:pt x="39" y="4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6" y="73"/>
                    <a:pt x="83" y="46"/>
                    <a:pt x="9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91" name="Freeform 219">
              <a:extLst>
                <a:ext uri="{FF2B5EF4-FFF2-40B4-BE49-F238E27FC236}">
                  <a16:creationId xmlns:a16="http://schemas.microsoft.com/office/drawing/2014/main" id="{8A325558-5D46-4689-AC9A-73FBCBF558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6175" y="3993133"/>
              <a:ext cx="92130" cy="51937"/>
            </a:xfrm>
            <a:custGeom>
              <a:avLst/>
              <a:gdLst>
                <a:gd name="T0" fmla="*/ 0 w 145"/>
                <a:gd name="T1" fmla="*/ 2147483647 h 82"/>
                <a:gd name="T2" fmla="*/ 2147483647 w 145"/>
                <a:gd name="T3" fmla="*/ 2147483647 h 82"/>
                <a:gd name="T4" fmla="*/ 2147483647 w 145"/>
                <a:gd name="T5" fmla="*/ 2147483647 h 82"/>
                <a:gd name="T6" fmla="*/ 2147483647 w 145"/>
                <a:gd name="T7" fmla="*/ 2147483647 h 82"/>
                <a:gd name="T8" fmla="*/ 2147483647 w 145"/>
                <a:gd name="T9" fmla="*/ 2147483647 h 82"/>
                <a:gd name="T10" fmla="*/ 2147483647 w 145"/>
                <a:gd name="T11" fmla="*/ 2147483647 h 82"/>
                <a:gd name="T12" fmla="*/ 2147483647 w 145"/>
                <a:gd name="T13" fmla="*/ 2147483647 h 82"/>
                <a:gd name="T14" fmla="*/ 2147483647 w 145"/>
                <a:gd name="T15" fmla="*/ 0 h 82"/>
                <a:gd name="T16" fmla="*/ 2147483647 w 145"/>
                <a:gd name="T17" fmla="*/ 0 h 82"/>
                <a:gd name="T18" fmla="*/ 2147483647 w 145"/>
                <a:gd name="T19" fmla="*/ 2147483647 h 82"/>
                <a:gd name="T20" fmla="*/ 2147483647 w 145"/>
                <a:gd name="T21" fmla="*/ 2147483647 h 82"/>
                <a:gd name="T22" fmla="*/ 2147483647 w 145"/>
                <a:gd name="T23" fmla="*/ 2147483647 h 82"/>
                <a:gd name="T24" fmla="*/ 2147483647 w 145"/>
                <a:gd name="T25" fmla="*/ 2147483647 h 82"/>
                <a:gd name="T26" fmla="*/ 2147483647 w 145"/>
                <a:gd name="T27" fmla="*/ 2147483647 h 82"/>
                <a:gd name="T28" fmla="*/ 2147483647 w 145"/>
                <a:gd name="T29" fmla="*/ 2147483647 h 82"/>
                <a:gd name="T30" fmla="*/ 2147483647 w 145"/>
                <a:gd name="T31" fmla="*/ 2147483647 h 82"/>
                <a:gd name="T32" fmla="*/ 2147483647 w 145"/>
                <a:gd name="T33" fmla="*/ 2147483647 h 82"/>
                <a:gd name="T34" fmla="*/ 2147483647 w 145"/>
                <a:gd name="T35" fmla="*/ 2147483647 h 82"/>
                <a:gd name="T36" fmla="*/ 2147483647 w 145"/>
                <a:gd name="T37" fmla="*/ 2147483647 h 82"/>
                <a:gd name="T38" fmla="*/ 2147483647 w 145"/>
                <a:gd name="T39" fmla="*/ 2147483647 h 82"/>
                <a:gd name="T40" fmla="*/ 2147483647 w 145"/>
                <a:gd name="T41" fmla="*/ 2147483647 h 82"/>
                <a:gd name="T42" fmla="*/ 0 w 145"/>
                <a:gd name="T43" fmla="*/ 2147483647 h 82"/>
                <a:gd name="T44" fmla="*/ 2147483647 w 145"/>
                <a:gd name="T45" fmla="*/ 2147483647 h 82"/>
                <a:gd name="T46" fmla="*/ 2147483647 w 145"/>
                <a:gd name="T47" fmla="*/ 2147483647 h 82"/>
                <a:gd name="T48" fmla="*/ 2147483647 w 145"/>
                <a:gd name="T49" fmla="*/ 2147483647 h 82"/>
                <a:gd name="T50" fmla="*/ 2147483647 w 145"/>
                <a:gd name="T51" fmla="*/ 2147483647 h 82"/>
                <a:gd name="T52" fmla="*/ 2147483647 w 145"/>
                <a:gd name="T53" fmla="*/ 2147483647 h 82"/>
                <a:gd name="T54" fmla="*/ 2147483647 w 145"/>
                <a:gd name="T55" fmla="*/ 2147483647 h 82"/>
                <a:gd name="T56" fmla="*/ 2147483647 w 145"/>
                <a:gd name="T57" fmla="*/ 2147483647 h 82"/>
                <a:gd name="T58" fmla="*/ 2147483647 w 145"/>
                <a:gd name="T59" fmla="*/ 2147483647 h 82"/>
                <a:gd name="T60" fmla="*/ 2147483647 w 145"/>
                <a:gd name="T61" fmla="*/ 2147483647 h 82"/>
                <a:gd name="T62" fmla="*/ 2147483647 w 145"/>
                <a:gd name="T63" fmla="*/ 2147483647 h 82"/>
                <a:gd name="T64" fmla="*/ 2147483647 w 145"/>
                <a:gd name="T65" fmla="*/ 2147483647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5"/>
                <a:gd name="T100" fmla="*/ 0 h 82"/>
                <a:gd name="T101" fmla="*/ 145 w 145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5" h="82">
                  <a:moveTo>
                    <a:pt x="0" y="82"/>
                  </a:moveTo>
                  <a:cubicBezTo>
                    <a:pt x="0" y="81"/>
                    <a:pt x="0" y="81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57" y="34"/>
                    <a:pt x="122" y="8"/>
                    <a:pt x="1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37" y="2"/>
                    <a:pt x="140" y="1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2"/>
                    <a:pt x="145" y="2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102" y="41"/>
                    <a:pt x="100" y="42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84" y="48"/>
                    <a:pt x="18" y="75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lose/>
                  <a:moveTo>
                    <a:pt x="6" y="78"/>
                  </a:moveTo>
                  <a:cubicBezTo>
                    <a:pt x="27" y="69"/>
                    <a:pt x="85" y="45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9" y="40"/>
                    <a:pt x="102" y="39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4"/>
                    <a:pt x="137" y="4"/>
                    <a:pt x="136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23" y="10"/>
                    <a:pt x="59" y="36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6" y="78"/>
                    <a:pt x="6" y="78"/>
                    <a:pt x="6" y="78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92" name="Freeform 220">
              <a:extLst>
                <a:ext uri="{FF2B5EF4-FFF2-40B4-BE49-F238E27FC236}">
                  <a16:creationId xmlns:a16="http://schemas.microsoft.com/office/drawing/2014/main" id="{704AEF50-28F5-446C-A953-73E93683C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121" y="3990599"/>
              <a:ext cx="104161" cy="57637"/>
            </a:xfrm>
            <a:custGeom>
              <a:avLst/>
              <a:gdLst>
                <a:gd name="T0" fmla="*/ 2147483647 w 164"/>
                <a:gd name="T1" fmla="*/ 2147483647 h 91"/>
                <a:gd name="T2" fmla="*/ 2147483647 w 164"/>
                <a:gd name="T3" fmla="*/ 2147483647 h 91"/>
                <a:gd name="T4" fmla="*/ 2147483647 w 164"/>
                <a:gd name="T5" fmla="*/ 2147483647 h 91"/>
                <a:gd name="T6" fmla="*/ 2147483647 w 164"/>
                <a:gd name="T7" fmla="*/ 2147483647 h 91"/>
                <a:gd name="T8" fmla="*/ 2147483647 w 164"/>
                <a:gd name="T9" fmla="*/ 0 h 91"/>
                <a:gd name="T10" fmla="*/ 0 w 164"/>
                <a:gd name="T11" fmla="*/ 2147483647 h 91"/>
                <a:gd name="T12" fmla="*/ 2147483647 w 164"/>
                <a:gd name="T13" fmla="*/ 2147483647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4"/>
                <a:gd name="T22" fmla="*/ 0 h 91"/>
                <a:gd name="T23" fmla="*/ 164 w 164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4" h="91">
                  <a:moveTo>
                    <a:pt x="120" y="90"/>
                  </a:moveTo>
                  <a:cubicBezTo>
                    <a:pt x="121" y="91"/>
                    <a:pt x="123" y="91"/>
                    <a:pt x="126" y="91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1" y="53"/>
                    <a:pt x="159" y="53"/>
                    <a:pt x="158" y="52"/>
                  </a:cubicBezTo>
                  <a:cubicBezTo>
                    <a:pt x="150" y="51"/>
                    <a:pt x="65" y="7"/>
                    <a:pt x="38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7" y="44"/>
                    <a:pt x="112" y="89"/>
                    <a:pt x="120" y="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93" name="Freeform 221">
              <a:extLst>
                <a:ext uri="{FF2B5EF4-FFF2-40B4-BE49-F238E27FC236}">
                  <a16:creationId xmlns:a16="http://schemas.microsoft.com/office/drawing/2014/main" id="{A7B3A4C0-B79B-4F09-BBEC-5C87C230F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486" y="3989966"/>
              <a:ext cx="105428" cy="58903"/>
            </a:xfrm>
            <a:custGeom>
              <a:avLst/>
              <a:gdLst>
                <a:gd name="T0" fmla="*/ 2147483647 w 166"/>
                <a:gd name="T1" fmla="*/ 2147483647 h 93"/>
                <a:gd name="T2" fmla="*/ 2147483647 w 166"/>
                <a:gd name="T3" fmla="*/ 2147483647 h 93"/>
                <a:gd name="T4" fmla="*/ 2147483647 w 166"/>
                <a:gd name="T5" fmla="*/ 2147483647 h 93"/>
                <a:gd name="T6" fmla="*/ 2147483647 w 166"/>
                <a:gd name="T7" fmla="*/ 2147483647 h 93"/>
                <a:gd name="T8" fmla="*/ 2147483647 w 166"/>
                <a:gd name="T9" fmla="*/ 2147483647 h 93"/>
                <a:gd name="T10" fmla="*/ 2147483647 w 166"/>
                <a:gd name="T11" fmla="*/ 2147483647 h 93"/>
                <a:gd name="T12" fmla="*/ 2147483647 w 166"/>
                <a:gd name="T13" fmla="*/ 2147483647 h 93"/>
                <a:gd name="T14" fmla="*/ 2147483647 w 166"/>
                <a:gd name="T15" fmla="*/ 2147483647 h 93"/>
                <a:gd name="T16" fmla="*/ 2147483647 w 166"/>
                <a:gd name="T17" fmla="*/ 2147483647 h 93"/>
                <a:gd name="T18" fmla="*/ 2147483647 w 166"/>
                <a:gd name="T19" fmla="*/ 2147483647 h 93"/>
                <a:gd name="T20" fmla="*/ 2147483647 w 166"/>
                <a:gd name="T21" fmla="*/ 2147483647 h 93"/>
                <a:gd name="T22" fmla="*/ 2147483647 w 166"/>
                <a:gd name="T23" fmla="*/ 2147483647 h 93"/>
                <a:gd name="T24" fmla="*/ 2147483647 w 166"/>
                <a:gd name="T25" fmla="*/ 2147483647 h 93"/>
                <a:gd name="T26" fmla="*/ 2147483647 w 166"/>
                <a:gd name="T27" fmla="*/ 2147483647 h 93"/>
                <a:gd name="T28" fmla="*/ 2147483647 w 166"/>
                <a:gd name="T29" fmla="*/ 2147483647 h 93"/>
                <a:gd name="T30" fmla="*/ 2147483647 w 166"/>
                <a:gd name="T31" fmla="*/ 2147483647 h 93"/>
                <a:gd name="T32" fmla="*/ 2147483647 w 166"/>
                <a:gd name="T33" fmla="*/ 2147483647 h 93"/>
                <a:gd name="T34" fmla="*/ 2147483647 w 166"/>
                <a:gd name="T35" fmla="*/ 2147483647 h 93"/>
                <a:gd name="T36" fmla="*/ 2147483647 w 166"/>
                <a:gd name="T37" fmla="*/ 2147483647 h 93"/>
                <a:gd name="T38" fmla="*/ 0 w 166"/>
                <a:gd name="T39" fmla="*/ 2147483647 h 93"/>
                <a:gd name="T40" fmla="*/ 0 w 166"/>
                <a:gd name="T41" fmla="*/ 2147483647 h 93"/>
                <a:gd name="T42" fmla="*/ 0 w 166"/>
                <a:gd name="T43" fmla="*/ 2147483647 h 93"/>
                <a:gd name="T44" fmla="*/ 0 w 166"/>
                <a:gd name="T45" fmla="*/ 2147483647 h 93"/>
                <a:gd name="T46" fmla="*/ 2147483647 w 166"/>
                <a:gd name="T47" fmla="*/ 0 h 93"/>
                <a:gd name="T48" fmla="*/ 2147483647 w 166"/>
                <a:gd name="T49" fmla="*/ 0 h 93"/>
                <a:gd name="T50" fmla="*/ 2147483647 w 166"/>
                <a:gd name="T51" fmla="*/ 0 h 93"/>
                <a:gd name="T52" fmla="*/ 2147483647 w 166"/>
                <a:gd name="T53" fmla="*/ 2147483647 h 93"/>
                <a:gd name="T54" fmla="*/ 2147483647 w 166"/>
                <a:gd name="T55" fmla="*/ 2147483647 h 93"/>
                <a:gd name="T56" fmla="*/ 2147483647 w 166"/>
                <a:gd name="T57" fmla="*/ 2147483647 h 93"/>
                <a:gd name="T58" fmla="*/ 2147483647 w 166"/>
                <a:gd name="T59" fmla="*/ 2147483647 h 93"/>
                <a:gd name="T60" fmla="*/ 2147483647 w 166"/>
                <a:gd name="T61" fmla="*/ 2147483647 h 93"/>
                <a:gd name="T62" fmla="*/ 2147483647 w 166"/>
                <a:gd name="T63" fmla="*/ 2147483647 h 93"/>
                <a:gd name="T64" fmla="*/ 2147483647 w 166"/>
                <a:gd name="T65" fmla="*/ 2147483647 h 93"/>
                <a:gd name="T66" fmla="*/ 2147483647 w 166"/>
                <a:gd name="T67" fmla="*/ 2147483647 h 93"/>
                <a:gd name="T68" fmla="*/ 2147483647 w 166"/>
                <a:gd name="T69" fmla="*/ 2147483647 h 93"/>
                <a:gd name="T70" fmla="*/ 2147483647 w 166"/>
                <a:gd name="T71" fmla="*/ 2147483647 h 93"/>
                <a:gd name="T72" fmla="*/ 2147483647 w 166"/>
                <a:gd name="T73" fmla="*/ 2147483647 h 93"/>
                <a:gd name="T74" fmla="*/ 2147483647 w 166"/>
                <a:gd name="T75" fmla="*/ 2147483647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93"/>
                <a:gd name="T116" fmla="*/ 166 w 166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93">
                  <a:moveTo>
                    <a:pt x="127" y="93"/>
                  </a:moveTo>
                  <a:cubicBezTo>
                    <a:pt x="124" y="93"/>
                    <a:pt x="122" y="93"/>
                    <a:pt x="121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1"/>
                    <a:pt x="124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1" y="55"/>
                    <a:pt x="159" y="55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1" y="52"/>
                    <a:pt x="67" y="9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2" y="46"/>
                    <a:pt x="114" y="89"/>
                    <a:pt x="121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12" y="90"/>
                    <a:pt x="27" y="46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7" y="7"/>
                    <a:pt x="152" y="51"/>
                    <a:pt x="159" y="52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60" y="53"/>
                    <a:pt x="162" y="53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28" y="93"/>
                    <a:pt x="128" y="93"/>
                    <a:pt x="128" y="93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7" y="93"/>
                    <a:pt x="127" y="93"/>
                    <a:pt x="127" y="93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94" name="Freeform 222">
              <a:extLst>
                <a:ext uri="{FF2B5EF4-FFF2-40B4-BE49-F238E27FC236}">
                  <a16:creationId xmlns:a16="http://schemas.microsoft.com/office/drawing/2014/main" id="{5D069DDF-77E4-44B1-9199-BA8E6E876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465" y="4045703"/>
              <a:ext cx="34826" cy="68087"/>
            </a:xfrm>
            <a:custGeom>
              <a:avLst/>
              <a:gdLst>
                <a:gd name="T0" fmla="*/ 2147483647 w 55"/>
                <a:gd name="T1" fmla="*/ 2147483647 h 107"/>
                <a:gd name="T2" fmla="*/ 2147483647 w 55"/>
                <a:gd name="T3" fmla="*/ 2147483647 h 107"/>
                <a:gd name="T4" fmla="*/ 2147483647 w 55"/>
                <a:gd name="T5" fmla="*/ 0 h 107"/>
                <a:gd name="T6" fmla="*/ 0 w 55"/>
                <a:gd name="T7" fmla="*/ 2147483647 h 107"/>
                <a:gd name="T8" fmla="*/ 2147483647 w 55"/>
                <a:gd name="T9" fmla="*/ 2147483647 h 107"/>
                <a:gd name="T10" fmla="*/ 2147483647 w 55"/>
                <a:gd name="T11" fmla="*/ 2147483647 h 107"/>
                <a:gd name="T12" fmla="*/ 2147483647 w 55"/>
                <a:gd name="T13" fmla="*/ 2147483647 h 107"/>
                <a:gd name="T14" fmla="*/ 2147483647 w 55"/>
                <a:gd name="T15" fmla="*/ 2147483647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07"/>
                <a:gd name="T26" fmla="*/ 55 w 55"/>
                <a:gd name="T27" fmla="*/ 107 h 1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07">
                  <a:moveTo>
                    <a:pt x="55" y="44"/>
                  </a:moveTo>
                  <a:cubicBezTo>
                    <a:pt x="55" y="33"/>
                    <a:pt x="46" y="8"/>
                    <a:pt x="42" y="3"/>
                  </a:cubicBezTo>
                  <a:cubicBezTo>
                    <a:pt x="41" y="2"/>
                    <a:pt x="40" y="1"/>
                    <a:pt x="38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9"/>
                    <a:pt x="3" y="40"/>
                    <a:pt x="4" y="41"/>
                  </a:cubicBezTo>
                  <a:cubicBezTo>
                    <a:pt x="20" y="66"/>
                    <a:pt x="19" y="101"/>
                    <a:pt x="18" y="107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5" y="60"/>
                    <a:pt x="55" y="53"/>
                    <a:pt x="5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95" name="Freeform 223">
              <a:extLst>
                <a:ext uri="{FF2B5EF4-FFF2-40B4-BE49-F238E27FC236}">
                  <a16:creationId xmlns:a16="http://schemas.microsoft.com/office/drawing/2014/main" id="{08898F59-5744-4A72-A978-B3C7C4D4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128" y="4057104"/>
              <a:ext cx="107011" cy="63020"/>
            </a:xfrm>
            <a:custGeom>
              <a:avLst/>
              <a:gdLst>
                <a:gd name="T0" fmla="*/ 2147483647 w 169"/>
                <a:gd name="T1" fmla="*/ 2147483647 h 99"/>
                <a:gd name="T2" fmla="*/ 0 w 169"/>
                <a:gd name="T3" fmla="*/ 0 h 99"/>
                <a:gd name="T4" fmla="*/ 2147483647 w 169"/>
                <a:gd name="T5" fmla="*/ 2147483647 h 99"/>
                <a:gd name="T6" fmla="*/ 2147483647 w 169"/>
                <a:gd name="T7" fmla="*/ 2147483647 h 99"/>
                <a:gd name="T8" fmla="*/ 2147483647 w 169"/>
                <a:gd name="T9" fmla="*/ 2147483647 h 99"/>
                <a:gd name="T10" fmla="*/ 2147483647 w 169"/>
                <a:gd name="T11" fmla="*/ 2147483647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9"/>
                <a:gd name="T19" fmla="*/ 0 h 99"/>
                <a:gd name="T20" fmla="*/ 169 w 16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9" h="99">
                  <a:moveTo>
                    <a:pt x="159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78" y="99"/>
                    <a:pt x="153" y="99"/>
                    <a:pt x="155" y="99"/>
                  </a:cubicBezTo>
                  <a:cubicBezTo>
                    <a:pt x="158" y="99"/>
                    <a:pt x="159" y="97"/>
                    <a:pt x="160" y="91"/>
                  </a:cubicBezTo>
                  <a:cubicBezTo>
                    <a:pt x="160" y="85"/>
                    <a:pt x="169" y="22"/>
                    <a:pt x="15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96" name="Freeform 224">
              <a:extLst>
                <a:ext uri="{FF2B5EF4-FFF2-40B4-BE49-F238E27FC236}">
                  <a16:creationId xmlns:a16="http://schemas.microsoft.com/office/drawing/2014/main" id="{38C1CB22-FAE6-44C9-A6F1-D253987293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1495" y="4056469"/>
              <a:ext cx="105110" cy="64287"/>
            </a:xfrm>
            <a:custGeom>
              <a:avLst/>
              <a:gdLst>
                <a:gd name="T0" fmla="*/ 2147483647 w 166"/>
                <a:gd name="T1" fmla="*/ 2147483647 h 101"/>
                <a:gd name="T2" fmla="*/ 2147483647 w 166"/>
                <a:gd name="T3" fmla="*/ 2147483647 h 101"/>
                <a:gd name="T4" fmla="*/ 2147483647 w 166"/>
                <a:gd name="T5" fmla="*/ 2147483647 h 101"/>
                <a:gd name="T6" fmla="*/ 2147483647 w 166"/>
                <a:gd name="T7" fmla="*/ 2147483647 h 101"/>
                <a:gd name="T8" fmla="*/ 2147483647 w 166"/>
                <a:gd name="T9" fmla="*/ 2147483647 h 101"/>
                <a:gd name="T10" fmla="*/ 0 w 166"/>
                <a:gd name="T11" fmla="*/ 2147483647 h 101"/>
                <a:gd name="T12" fmla="*/ 2147483647 w 166"/>
                <a:gd name="T13" fmla="*/ 0 h 101"/>
                <a:gd name="T14" fmla="*/ 2147483647 w 166"/>
                <a:gd name="T15" fmla="*/ 0 h 101"/>
                <a:gd name="T16" fmla="*/ 2147483647 w 166"/>
                <a:gd name="T17" fmla="*/ 0 h 101"/>
                <a:gd name="T18" fmla="*/ 2147483647 w 166"/>
                <a:gd name="T19" fmla="*/ 0 h 101"/>
                <a:gd name="T20" fmla="*/ 2147483647 w 166"/>
                <a:gd name="T21" fmla="*/ 2147483647 h 101"/>
                <a:gd name="T22" fmla="*/ 2147483647 w 166"/>
                <a:gd name="T23" fmla="*/ 2147483647 h 101"/>
                <a:gd name="T24" fmla="*/ 2147483647 w 166"/>
                <a:gd name="T25" fmla="*/ 2147483647 h 101"/>
                <a:gd name="T26" fmla="*/ 2147483647 w 166"/>
                <a:gd name="T27" fmla="*/ 2147483647 h 101"/>
                <a:gd name="T28" fmla="*/ 2147483647 w 166"/>
                <a:gd name="T29" fmla="*/ 2147483647 h 101"/>
                <a:gd name="T30" fmla="*/ 2147483647 w 166"/>
                <a:gd name="T31" fmla="*/ 2147483647 h 101"/>
                <a:gd name="T32" fmla="*/ 2147483647 w 166"/>
                <a:gd name="T33" fmla="*/ 2147483647 h 101"/>
                <a:gd name="T34" fmla="*/ 2147483647 w 166"/>
                <a:gd name="T35" fmla="*/ 2147483647 h 101"/>
                <a:gd name="T36" fmla="*/ 2147483647 w 166"/>
                <a:gd name="T37" fmla="*/ 2147483647 h 101"/>
                <a:gd name="T38" fmla="*/ 2147483647 w 166"/>
                <a:gd name="T39" fmla="*/ 2147483647 h 101"/>
                <a:gd name="T40" fmla="*/ 2147483647 w 166"/>
                <a:gd name="T41" fmla="*/ 2147483647 h 101"/>
                <a:gd name="T42" fmla="*/ 2147483647 w 166"/>
                <a:gd name="T43" fmla="*/ 2147483647 h 101"/>
                <a:gd name="T44" fmla="*/ 2147483647 w 166"/>
                <a:gd name="T45" fmla="*/ 2147483647 h 101"/>
                <a:gd name="T46" fmla="*/ 2147483647 w 166"/>
                <a:gd name="T47" fmla="*/ 2147483647 h 101"/>
                <a:gd name="T48" fmla="*/ 2147483647 w 166"/>
                <a:gd name="T49" fmla="*/ 2147483647 h 101"/>
                <a:gd name="T50" fmla="*/ 2147483647 w 166"/>
                <a:gd name="T51" fmla="*/ 2147483647 h 101"/>
                <a:gd name="T52" fmla="*/ 2147483647 w 166"/>
                <a:gd name="T53" fmla="*/ 2147483647 h 101"/>
                <a:gd name="T54" fmla="*/ 2147483647 w 166"/>
                <a:gd name="T55" fmla="*/ 2147483647 h 101"/>
                <a:gd name="T56" fmla="*/ 2147483647 w 166"/>
                <a:gd name="T57" fmla="*/ 2147483647 h 101"/>
                <a:gd name="T58" fmla="*/ 2147483647 w 166"/>
                <a:gd name="T59" fmla="*/ 2147483647 h 101"/>
                <a:gd name="T60" fmla="*/ 2147483647 w 166"/>
                <a:gd name="T61" fmla="*/ 2147483647 h 101"/>
                <a:gd name="T62" fmla="*/ 2147483647 w 166"/>
                <a:gd name="T63" fmla="*/ 2147483647 h 101"/>
                <a:gd name="T64" fmla="*/ 2147483647 w 166"/>
                <a:gd name="T65" fmla="*/ 2147483647 h 101"/>
                <a:gd name="T66" fmla="*/ 2147483647 w 166"/>
                <a:gd name="T67" fmla="*/ 2147483647 h 1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01"/>
                <a:gd name="T104" fmla="*/ 166 w 166"/>
                <a:gd name="T105" fmla="*/ 101 h 1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01">
                  <a:moveTo>
                    <a:pt x="156" y="101"/>
                  </a:moveTo>
                  <a:cubicBezTo>
                    <a:pt x="154" y="101"/>
                    <a:pt x="79" y="101"/>
                    <a:pt x="15" y="101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5" y="101"/>
                    <a:pt x="14" y="100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1" y="3"/>
                    <a:pt x="161" y="3"/>
                    <a:pt x="161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5" y="11"/>
                    <a:pt x="166" y="23"/>
                    <a:pt x="166" y="36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6" y="61"/>
                    <a:pt x="162" y="88"/>
                    <a:pt x="162" y="92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8"/>
                    <a:pt x="160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lose/>
                  <a:moveTo>
                    <a:pt x="156" y="99"/>
                  </a:moveTo>
                  <a:cubicBezTo>
                    <a:pt x="159" y="98"/>
                    <a:pt x="159" y="98"/>
                    <a:pt x="160" y="9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0" y="88"/>
                    <a:pt x="164" y="60"/>
                    <a:pt x="164" y="36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4" y="24"/>
                    <a:pt x="163" y="12"/>
                    <a:pt x="160" y="5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79" y="99"/>
                    <a:pt x="154" y="99"/>
                    <a:pt x="156" y="99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97" name="Freeform 225">
              <a:extLst>
                <a:ext uri="{FF2B5EF4-FFF2-40B4-BE49-F238E27FC236}">
                  <a16:creationId xmlns:a16="http://schemas.microsoft.com/office/drawing/2014/main" id="{E2271691-2EC4-4FC4-A136-038F4A7DE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048" y="4055203"/>
              <a:ext cx="91181" cy="65553"/>
            </a:xfrm>
            <a:custGeom>
              <a:avLst/>
              <a:gdLst>
                <a:gd name="T0" fmla="*/ 0 w 144"/>
                <a:gd name="T1" fmla="*/ 0 h 103"/>
                <a:gd name="T2" fmla="*/ 2147483647 w 144"/>
                <a:gd name="T3" fmla="*/ 2147483647 h 103"/>
                <a:gd name="T4" fmla="*/ 2147483647 w 144"/>
                <a:gd name="T5" fmla="*/ 2147483647 h 103"/>
                <a:gd name="T6" fmla="*/ 2147483647 w 144"/>
                <a:gd name="T7" fmla="*/ 2147483647 h 103"/>
                <a:gd name="T8" fmla="*/ 2147483647 w 144"/>
                <a:gd name="T9" fmla="*/ 2147483647 h 103"/>
                <a:gd name="T10" fmla="*/ 0 w 144"/>
                <a:gd name="T11" fmla="*/ 0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103"/>
                <a:gd name="T20" fmla="*/ 144 w 144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103">
                  <a:moveTo>
                    <a:pt x="0" y="0"/>
                  </a:moveTo>
                  <a:cubicBezTo>
                    <a:pt x="17" y="32"/>
                    <a:pt x="49" y="91"/>
                    <a:pt x="53" y="96"/>
                  </a:cubicBezTo>
                  <a:cubicBezTo>
                    <a:pt x="57" y="103"/>
                    <a:pt x="57" y="102"/>
                    <a:pt x="66" y="102"/>
                  </a:cubicBezTo>
                  <a:cubicBezTo>
                    <a:pt x="69" y="102"/>
                    <a:pt x="103" y="102"/>
                    <a:pt x="144" y="102"/>
                  </a:cubicBezTo>
                  <a:cubicBezTo>
                    <a:pt x="130" y="3"/>
                    <a:pt x="130" y="3"/>
                    <a:pt x="13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98" name="Freeform 226">
              <a:extLst>
                <a:ext uri="{FF2B5EF4-FFF2-40B4-BE49-F238E27FC236}">
                  <a16:creationId xmlns:a16="http://schemas.microsoft.com/office/drawing/2014/main" id="{B09219A5-19FF-471F-948D-62D2BE3047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8415" y="4054571"/>
              <a:ext cx="92447" cy="66187"/>
            </a:xfrm>
            <a:custGeom>
              <a:avLst/>
              <a:gdLst>
                <a:gd name="T0" fmla="*/ 2147483647 w 146"/>
                <a:gd name="T1" fmla="*/ 2147483647 h 104"/>
                <a:gd name="T2" fmla="*/ 0 w 146"/>
                <a:gd name="T3" fmla="*/ 2147483647 h 104"/>
                <a:gd name="T4" fmla="*/ 0 w 146"/>
                <a:gd name="T5" fmla="*/ 2147483647 h 104"/>
                <a:gd name="T6" fmla="*/ 0 w 146"/>
                <a:gd name="T7" fmla="*/ 2147483647 h 104"/>
                <a:gd name="T8" fmla="*/ 0 w 146"/>
                <a:gd name="T9" fmla="*/ 2147483647 h 104"/>
                <a:gd name="T10" fmla="*/ 2147483647 w 146"/>
                <a:gd name="T11" fmla="*/ 0 h 104"/>
                <a:gd name="T12" fmla="*/ 2147483647 w 146"/>
                <a:gd name="T13" fmla="*/ 0 h 104"/>
                <a:gd name="T14" fmla="*/ 2147483647 w 146"/>
                <a:gd name="T15" fmla="*/ 2147483647 h 104"/>
                <a:gd name="T16" fmla="*/ 2147483647 w 146"/>
                <a:gd name="T17" fmla="*/ 2147483647 h 104"/>
                <a:gd name="T18" fmla="*/ 2147483647 w 146"/>
                <a:gd name="T19" fmla="*/ 2147483647 h 104"/>
                <a:gd name="T20" fmla="*/ 2147483647 w 146"/>
                <a:gd name="T21" fmla="*/ 2147483647 h 104"/>
                <a:gd name="T22" fmla="*/ 2147483647 w 146"/>
                <a:gd name="T23" fmla="*/ 2147483647 h 104"/>
                <a:gd name="T24" fmla="*/ 2147483647 w 146"/>
                <a:gd name="T25" fmla="*/ 2147483647 h 104"/>
                <a:gd name="T26" fmla="*/ 2147483647 w 146"/>
                <a:gd name="T27" fmla="*/ 2147483647 h 104"/>
                <a:gd name="T28" fmla="*/ 2147483647 w 146"/>
                <a:gd name="T29" fmla="*/ 2147483647 h 104"/>
                <a:gd name="T30" fmla="*/ 2147483647 w 146"/>
                <a:gd name="T31" fmla="*/ 2147483647 h 104"/>
                <a:gd name="T32" fmla="*/ 2147483647 w 146"/>
                <a:gd name="T33" fmla="*/ 2147483647 h 104"/>
                <a:gd name="T34" fmla="*/ 2147483647 w 146"/>
                <a:gd name="T35" fmla="*/ 2147483647 h 104"/>
                <a:gd name="T36" fmla="*/ 2147483647 w 146"/>
                <a:gd name="T37" fmla="*/ 2147483647 h 104"/>
                <a:gd name="T38" fmla="*/ 2147483647 w 146"/>
                <a:gd name="T39" fmla="*/ 2147483647 h 104"/>
                <a:gd name="T40" fmla="*/ 2147483647 w 146"/>
                <a:gd name="T41" fmla="*/ 2147483647 h 104"/>
                <a:gd name="T42" fmla="*/ 2147483647 w 146"/>
                <a:gd name="T43" fmla="*/ 2147483647 h 104"/>
                <a:gd name="T44" fmla="*/ 2147483647 w 146"/>
                <a:gd name="T45" fmla="*/ 2147483647 h 104"/>
                <a:gd name="T46" fmla="*/ 2147483647 w 146"/>
                <a:gd name="T47" fmla="*/ 2147483647 h 104"/>
                <a:gd name="T48" fmla="*/ 2147483647 w 146"/>
                <a:gd name="T49" fmla="*/ 2147483647 h 104"/>
                <a:gd name="T50" fmla="*/ 2147483647 w 146"/>
                <a:gd name="T51" fmla="*/ 2147483647 h 104"/>
                <a:gd name="T52" fmla="*/ 2147483647 w 146"/>
                <a:gd name="T53" fmla="*/ 2147483647 h 104"/>
                <a:gd name="T54" fmla="*/ 2147483647 w 146"/>
                <a:gd name="T55" fmla="*/ 2147483647 h 104"/>
                <a:gd name="T56" fmla="*/ 2147483647 w 146"/>
                <a:gd name="T57" fmla="*/ 2147483647 h 104"/>
                <a:gd name="T58" fmla="*/ 2147483647 w 146"/>
                <a:gd name="T59" fmla="*/ 2147483647 h 104"/>
                <a:gd name="T60" fmla="*/ 2147483647 w 146"/>
                <a:gd name="T61" fmla="*/ 2147483647 h 104"/>
                <a:gd name="T62" fmla="*/ 2147483647 w 146"/>
                <a:gd name="T63" fmla="*/ 2147483647 h 104"/>
                <a:gd name="T64" fmla="*/ 2147483647 w 146"/>
                <a:gd name="T65" fmla="*/ 2147483647 h 104"/>
                <a:gd name="T66" fmla="*/ 2147483647 w 146"/>
                <a:gd name="T67" fmla="*/ 2147483647 h 104"/>
                <a:gd name="T68" fmla="*/ 2147483647 w 146"/>
                <a:gd name="T69" fmla="*/ 2147483647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6"/>
                <a:gd name="T106" fmla="*/ 0 h 104"/>
                <a:gd name="T107" fmla="*/ 146 w 146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6" h="104">
                  <a:moveTo>
                    <a:pt x="53" y="98"/>
                  </a:moveTo>
                  <a:cubicBezTo>
                    <a:pt x="50" y="92"/>
                    <a:pt x="17" y="3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2" y="3"/>
                    <a:pt x="132" y="3"/>
                    <a:pt x="132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46" y="103"/>
                    <a:pt x="146" y="103"/>
                    <a:pt x="146" y="103"/>
                  </a:cubicBezTo>
                  <a:cubicBezTo>
                    <a:pt x="146" y="103"/>
                    <a:pt x="146" y="104"/>
                    <a:pt x="146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6" y="104"/>
                    <a:pt x="145" y="104"/>
                    <a:pt x="145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04" y="104"/>
                    <a:pt x="70" y="104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5" y="104"/>
                    <a:pt x="63" y="104"/>
                    <a:pt x="62" y="10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58" y="104"/>
                    <a:pt x="56" y="103"/>
                    <a:pt x="53" y="98"/>
                  </a:cubicBezTo>
                  <a:close/>
                  <a:moveTo>
                    <a:pt x="55" y="97"/>
                  </a:moveTo>
                  <a:cubicBezTo>
                    <a:pt x="58" y="102"/>
                    <a:pt x="58" y="102"/>
                    <a:pt x="62" y="102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3" y="102"/>
                    <a:pt x="65" y="102"/>
                    <a:pt x="67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70" y="102"/>
                    <a:pt x="104" y="102"/>
                    <a:pt x="144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0" y="35"/>
                    <a:pt x="51" y="91"/>
                    <a:pt x="55" y="97"/>
                  </a:cubicBezTo>
                  <a:close/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299" name="Freeform 227">
              <a:extLst>
                <a:ext uri="{FF2B5EF4-FFF2-40B4-BE49-F238E27FC236}">
                  <a16:creationId xmlns:a16="http://schemas.microsoft.com/office/drawing/2014/main" id="{5324C631-17D3-457D-AA3A-F54CD0518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651" y="4089405"/>
              <a:ext cx="403347" cy="19951"/>
            </a:xfrm>
            <a:custGeom>
              <a:avLst/>
              <a:gdLst>
                <a:gd name="T0" fmla="*/ 2147483647 w 636"/>
                <a:gd name="T1" fmla="*/ 2147483647 h 31"/>
                <a:gd name="T2" fmla="*/ 0 w 636"/>
                <a:gd name="T3" fmla="*/ 2147483647 h 31"/>
                <a:gd name="T4" fmla="*/ 0 w 636"/>
                <a:gd name="T5" fmla="*/ 2147483647 h 31"/>
                <a:gd name="T6" fmla="*/ 2147483647 w 636"/>
                <a:gd name="T7" fmla="*/ 0 h 31"/>
                <a:gd name="T8" fmla="*/ 2147483647 w 636"/>
                <a:gd name="T9" fmla="*/ 0 h 31"/>
                <a:gd name="T10" fmla="*/ 2147483647 w 636"/>
                <a:gd name="T11" fmla="*/ 2147483647 h 31"/>
                <a:gd name="T12" fmla="*/ 2147483647 w 636"/>
                <a:gd name="T13" fmla="*/ 2147483647 h 31"/>
                <a:gd name="T14" fmla="*/ 2147483647 w 636"/>
                <a:gd name="T15" fmla="*/ 2147483647 h 31"/>
                <a:gd name="T16" fmla="*/ 2147483647 w 636"/>
                <a:gd name="T17" fmla="*/ 2147483647 h 31"/>
                <a:gd name="T18" fmla="*/ 2147483647 w 636"/>
                <a:gd name="T19" fmla="*/ 2147483647 h 31"/>
                <a:gd name="T20" fmla="*/ 2147483647 w 636"/>
                <a:gd name="T21" fmla="*/ 2147483647 h 31"/>
                <a:gd name="T22" fmla="*/ 2147483647 w 636"/>
                <a:gd name="T23" fmla="*/ 2147483647 h 31"/>
                <a:gd name="T24" fmla="*/ 2147483647 w 636"/>
                <a:gd name="T25" fmla="*/ 2147483647 h 31"/>
                <a:gd name="T26" fmla="*/ 2147483647 w 636"/>
                <a:gd name="T27" fmla="*/ 2147483647 h 31"/>
                <a:gd name="T28" fmla="*/ 2147483647 w 636"/>
                <a:gd name="T29" fmla="*/ 2147483647 h 31"/>
                <a:gd name="T30" fmla="*/ 2147483647 w 636"/>
                <a:gd name="T31" fmla="*/ 2147483647 h 31"/>
                <a:gd name="T32" fmla="*/ 2147483647 w 636"/>
                <a:gd name="T33" fmla="*/ 2147483647 h 31"/>
                <a:gd name="T34" fmla="*/ 2147483647 w 636"/>
                <a:gd name="T35" fmla="*/ 2147483647 h 31"/>
                <a:gd name="T36" fmla="*/ 2147483647 w 636"/>
                <a:gd name="T37" fmla="*/ 2147483647 h 31"/>
                <a:gd name="T38" fmla="*/ 2147483647 w 636"/>
                <a:gd name="T39" fmla="*/ 2147483647 h 31"/>
                <a:gd name="T40" fmla="*/ 2147483647 w 636"/>
                <a:gd name="T41" fmla="*/ 2147483647 h 31"/>
                <a:gd name="T42" fmla="*/ 2147483647 w 636"/>
                <a:gd name="T43" fmla="*/ 2147483647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6"/>
                <a:gd name="T67" fmla="*/ 0 h 31"/>
                <a:gd name="T68" fmla="*/ 636 w 636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6" h="31">
                  <a:moveTo>
                    <a:pt x="14" y="8"/>
                  </a:moveTo>
                  <a:cubicBezTo>
                    <a:pt x="6" y="6"/>
                    <a:pt x="1" y="5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4"/>
                    <a:pt x="10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3" y="8"/>
                    <a:pt x="35" y="10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83" y="15"/>
                    <a:pt x="130" y="18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302" y="26"/>
                    <a:pt x="460" y="29"/>
                    <a:pt x="635" y="29"/>
                  </a:cubicBezTo>
                  <a:cubicBezTo>
                    <a:pt x="635" y="29"/>
                    <a:pt x="635" y="29"/>
                    <a:pt x="635" y="29"/>
                  </a:cubicBezTo>
                  <a:cubicBezTo>
                    <a:pt x="636" y="29"/>
                    <a:pt x="636" y="30"/>
                    <a:pt x="636" y="30"/>
                  </a:cubicBezTo>
                  <a:cubicBezTo>
                    <a:pt x="636" y="30"/>
                    <a:pt x="636" y="30"/>
                    <a:pt x="636" y="30"/>
                  </a:cubicBezTo>
                  <a:cubicBezTo>
                    <a:pt x="636" y="31"/>
                    <a:pt x="636" y="31"/>
                    <a:pt x="635" y="31"/>
                  </a:cubicBezTo>
                  <a:cubicBezTo>
                    <a:pt x="635" y="31"/>
                    <a:pt x="635" y="31"/>
                    <a:pt x="635" y="31"/>
                  </a:cubicBezTo>
                  <a:cubicBezTo>
                    <a:pt x="329" y="31"/>
                    <a:pt x="73" y="21"/>
                    <a:pt x="14" y="8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300" name="Oval 228">
              <a:extLst>
                <a:ext uri="{FF2B5EF4-FFF2-40B4-BE49-F238E27FC236}">
                  <a16:creationId xmlns:a16="http://schemas.microsoft.com/office/drawing/2014/main" id="{0202FB13-5B17-4C35-BADA-3D71001B9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138" y="4095738"/>
              <a:ext cx="41474" cy="41486"/>
            </a:xfrm>
            <a:prstGeom prst="ellipse">
              <a:avLst/>
            </a:prstGeom>
            <a:solidFill>
              <a:srgbClr val="FFC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301" name="Freeform 229">
              <a:extLst>
                <a:ext uri="{FF2B5EF4-FFF2-40B4-BE49-F238E27FC236}">
                  <a16:creationId xmlns:a16="http://schemas.microsoft.com/office/drawing/2014/main" id="{E02A19F4-AD0B-484D-8268-BF5647D7FE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0871" y="4094472"/>
              <a:ext cx="44007" cy="44019"/>
            </a:xfrm>
            <a:custGeom>
              <a:avLst/>
              <a:gdLst>
                <a:gd name="T0" fmla="*/ 0 w 69"/>
                <a:gd name="T1" fmla="*/ 2147483647 h 69"/>
                <a:gd name="T2" fmla="*/ 2147483647 w 69"/>
                <a:gd name="T3" fmla="*/ 0 h 69"/>
                <a:gd name="T4" fmla="*/ 2147483647 w 69"/>
                <a:gd name="T5" fmla="*/ 0 h 69"/>
                <a:gd name="T6" fmla="*/ 2147483647 w 69"/>
                <a:gd name="T7" fmla="*/ 2147483647 h 69"/>
                <a:gd name="T8" fmla="*/ 2147483647 w 69"/>
                <a:gd name="T9" fmla="*/ 2147483647 h 69"/>
                <a:gd name="T10" fmla="*/ 2147483647 w 69"/>
                <a:gd name="T11" fmla="*/ 2147483647 h 69"/>
                <a:gd name="T12" fmla="*/ 2147483647 w 69"/>
                <a:gd name="T13" fmla="*/ 2147483647 h 69"/>
                <a:gd name="T14" fmla="*/ 2147483647 w 69"/>
                <a:gd name="T15" fmla="*/ 2147483647 h 69"/>
                <a:gd name="T16" fmla="*/ 0 w 69"/>
                <a:gd name="T17" fmla="*/ 2147483647 h 69"/>
                <a:gd name="T18" fmla="*/ 2147483647 w 69"/>
                <a:gd name="T19" fmla="*/ 2147483647 h 69"/>
                <a:gd name="T20" fmla="*/ 2147483647 w 69"/>
                <a:gd name="T21" fmla="*/ 2147483647 h 69"/>
                <a:gd name="T22" fmla="*/ 2147483647 w 69"/>
                <a:gd name="T23" fmla="*/ 2147483647 h 69"/>
                <a:gd name="T24" fmla="*/ 2147483647 w 69"/>
                <a:gd name="T25" fmla="*/ 2147483647 h 69"/>
                <a:gd name="T26" fmla="*/ 2147483647 w 69"/>
                <a:gd name="T27" fmla="*/ 2147483647 h 69"/>
                <a:gd name="T28" fmla="*/ 2147483647 w 69"/>
                <a:gd name="T29" fmla="*/ 2147483647 h 69"/>
                <a:gd name="T30" fmla="*/ 2147483647 w 69"/>
                <a:gd name="T31" fmla="*/ 2147483647 h 69"/>
                <a:gd name="T32" fmla="*/ 2147483647 w 69"/>
                <a:gd name="T33" fmla="*/ 2147483647 h 69"/>
                <a:gd name="T34" fmla="*/ 2147483647 w 69"/>
                <a:gd name="T35" fmla="*/ 2147483647 h 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69"/>
                <a:gd name="T56" fmla="*/ 69 w 69"/>
                <a:gd name="T57" fmla="*/ 69 h 6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69">
                  <a:moveTo>
                    <a:pt x="0" y="34"/>
                  </a:moveTo>
                  <a:cubicBezTo>
                    <a:pt x="0" y="15"/>
                    <a:pt x="15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9" y="15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53"/>
                    <a:pt x="53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15" y="69"/>
                    <a:pt x="0" y="53"/>
                    <a:pt x="0" y="34"/>
                  </a:cubicBezTo>
                  <a:close/>
                  <a:moveTo>
                    <a:pt x="4" y="34"/>
                  </a:moveTo>
                  <a:cubicBezTo>
                    <a:pt x="4" y="51"/>
                    <a:pt x="17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51" y="65"/>
                    <a:pt x="65" y="51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18"/>
                    <a:pt x="51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17" y="4"/>
                    <a:pt x="4" y="18"/>
                    <a:pt x="4" y="34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302" name="Freeform 230">
              <a:extLst>
                <a:ext uri="{FF2B5EF4-FFF2-40B4-BE49-F238E27FC236}">
                  <a16:creationId xmlns:a16="http://schemas.microsoft.com/office/drawing/2014/main" id="{63D774DD-D4D2-4C35-AF93-55B865BE6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6153" y="3985533"/>
              <a:ext cx="448304" cy="143457"/>
            </a:xfrm>
            <a:custGeom>
              <a:avLst/>
              <a:gdLst>
                <a:gd name="T0" fmla="*/ 2147483647 w 707"/>
                <a:gd name="T1" fmla="*/ 2147483647 h 226"/>
                <a:gd name="T2" fmla="*/ 0 w 707"/>
                <a:gd name="T3" fmla="*/ 2147483647 h 226"/>
                <a:gd name="T4" fmla="*/ 2147483647 w 707"/>
                <a:gd name="T5" fmla="*/ 2147483647 h 226"/>
                <a:gd name="T6" fmla="*/ 2147483647 w 707"/>
                <a:gd name="T7" fmla="*/ 2147483647 h 226"/>
                <a:gd name="T8" fmla="*/ 2147483647 w 707"/>
                <a:gd name="T9" fmla="*/ 2147483647 h 226"/>
                <a:gd name="T10" fmla="*/ 2147483647 w 707"/>
                <a:gd name="T11" fmla="*/ 2147483647 h 226"/>
                <a:gd name="T12" fmla="*/ 2147483647 w 707"/>
                <a:gd name="T13" fmla="*/ 2147483647 h 226"/>
                <a:gd name="T14" fmla="*/ 2147483647 w 707"/>
                <a:gd name="T15" fmla="*/ 2147483647 h 226"/>
                <a:gd name="T16" fmla="*/ 2147483647 w 707"/>
                <a:gd name="T17" fmla="*/ 2147483647 h 226"/>
                <a:gd name="T18" fmla="*/ 2147483647 w 707"/>
                <a:gd name="T19" fmla="*/ 2147483647 h 226"/>
                <a:gd name="T20" fmla="*/ 2147483647 w 707"/>
                <a:gd name="T21" fmla="*/ 2147483647 h 226"/>
                <a:gd name="T22" fmla="*/ 2147483647 w 707"/>
                <a:gd name="T23" fmla="*/ 2147483647 h 226"/>
                <a:gd name="T24" fmla="*/ 2147483647 w 707"/>
                <a:gd name="T25" fmla="*/ 2147483647 h 226"/>
                <a:gd name="T26" fmla="*/ 2147483647 w 707"/>
                <a:gd name="T27" fmla="*/ 2147483647 h 226"/>
                <a:gd name="T28" fmla="*/ 2147483647 w 707"/>
                <a:gd name="T29" fmla="*/ 0 h 226"/>
                <a:gd name="T30" fmla="*/ 2147483647 w 707"/>
                <a:gd name="T31" fmla="*/ 2147483647 h 226"/>
                <a:gd name="T32" fmla="*/ 2147483647 w 707"/>
                <a:gd name="T33" fmla="*/ 2147483647 h 226"/>
                <a:gd name="T34" fmla="*/ 2147483647 w 707"/>
                <a:gd name="T35" fmla="*/ 2147483647 h 226"/>
                <a:gd name="T36" fmla="*/ 2147483647 w 707"/>
                <a:gd name="T37" fmla="*/ 2147483647 h 226"/>
                <a:gd name="T38" fmla="*/ 2147483647 w 707"/>
                <a:gd name="T39" fmla="*/ 2147483647 h 226"/>
                <a:gd name="T40" fmla="*/ 2147483647 w 707"/>
                <a:gd name="T41" fmla="*/ 2147483647 h 226"/>
                <a:gd name="T42" fmla="*/ 2147483647 w 707"/>
                <a:gd name="T43" fmla="*/ 2147483647 h 226"/>
                <a:gd name="T44" fmla="*/ 2147483647 w 707"/>
                <a:gd name="T45" fmla="*/ 2147483647 h 226"/>
                <a:gd name="T46" fmla="*/ 2147483647 w 707"/>
                <a:gd name="T47" fmla="*/ 2147483647 h 226"/>
                <a:gd name="T48" fmla="*/ 2147483647 w 707"/>
                <a:gd name="T49" fmla="*/ 2147483647 h 226"/>
                <a:gd name="T50" fmla="*/ 2147483647 w 707"/>
                <a:gd name="T51" fmla="*/ 2147483647 h 226"/>
                <a:gd name="T52" fmla="*/ 2147483647 w 707"/>
                <a:gd name="T53" fmla="*/ 2147483647 h 226"/>
                <a:gd name="T54" fmla="*/ 2147483647 w 707"/>
                <a:gd name="T55" fmla="*/ 2147483647 h 226"/>
                <a:gd name="T56" fmla="*/ 2147483647 w 707"/>
                <a:gd name="T57" fmla="*/ 2147483647 h 226"/>
                <a:gd name="T58" fmla="*/ 2147483647 w 707"/>
                <a:gd name="T59" fmla="*/ 2147483647 h 226"/>
                <a:gd name="T60" fmla="*/ 2147483647 w 707"/>
                <a:gd name="T61" fmla="*/ 2147483647 h 226"/>
                <a:gd name="T62" fmla="*/ 2147483647 w 707"/>
                <a:gd name="T63" fmla="*/ 2147483647 h 226"/>
                <a:gd name="T64" fmla="*/ 2147483647 w 707"/>
                <a:gd name="T65" fmla="*/ 2147483647 h 226"/>
                <a:gd name="T66" fmla="*/ 2147483647 w 707"/>
                <a:gd name="T67" fmla="*/ 2147483647 h 226"/>
                <a:gd name="T68" fmla="*/ 2147483647 w 707"/>
                <a:gd name="T69" fmla="*/ 2147483647 h 226"/>
                <a:gd name="T70" fmla="*/ 2147483647 w 707"/>
                <a:gd name="T71" fmla="*/ 2147483647 h 226"/>
                <a:gd name="T72" fmla="*/ 2147483647 w 707"/>
                <a:gd name="T73" fmla="*/ 2147483647 h 226"/>
                <a:gd name="T74" fmla="*/ 2147483647 w 707"/>
                <a:gd name="T75" fmla="*/ 2147483647 h 226"/>
                <a:gd name="T76" fmla="*/ 2147483647 w 707"/>
                <a:gd name="T77" fmla="*/ 2147483647 h 226"/>
                <a:gd name="T78" fmla="*/ 2147483647 w 707"/>
                <a:gd name="T79" fmla="*/ 2147483647 h 226"/>
                <a:gd name="T80" fmla="*/ 2147483647 w 707"/>
                <a:gd name="T81" fmla="*/ 2147483647 h 226"/>
                <a:gd name="T82" fmla="*/ 2147483647 w 707"/>
                <a:gd name="T83" fmla="*/ 2147483647 h 226"/>
                <a:gd name="T84" fmla="*/ 2147483647 w 707"/>
                <a:gd name="T85" fmla="*/ 2147483647 h 226"/>
                <a:gd name="T86" fmla="*/ 2147483647 w 707"/>
                <a:gd name="T87" fmla="*/ 2147483647 h 226"/>
                <a:gd name="T88" fmla="*/ 2147483647 w 707"/>
                <a:gd name="T89" fmla="*/ 2147483647 h 226"/>
                <a:gd name="T90" fmla="*/ 2147483647 w 707"/>
                <a:gd name="T91" fmla="*/ 2147483647 h 226"/>
                <a:gd name="T92" fmla="*/ 2147483647 w 707"/>
                <a:gd name="T93" fmla="*/ 2147483647 h 226"/>
                <a:gd name="T94" fmla="*/ 2147483647 w 707"/>
                <a:gd name="T95" fmla="*/ 2147483647 h 226"/>
                <a:gd name="T96" fmla="*/ 2147483647 w 707"/>
                <a:gd name="T97" fmla="*/ 2147483647 h 226"/>
                <a:gd name="T98" fmla="*/ 2147483647 w 707"/>
                <a:gd name="T99" fmla="*/ 2147483647 h 226"/>
                <a:gd name="T100" fmla="*/ 2147483647 w 707"/>
                <a:gd name="T101" fmla="*/ 2147483647 h 226"/>
                <a:gd name="T102" fmla="*/ 2147483647 w 707"/>
                <a:gd name="T103" fmla="*/ 2147483647 h 226"/>
                <a:gd name="T104" fmla="*/ 2147483647 w 707"/>
                <a:gd name="T105" fmla="*/ 2147483647 h 226"/>
                <a:gd name="T106" fmla="*/ 2147483647 w 707"/>
                <a:gd name="T107" fmla="*/ 2147483647 h 226"/>
                <a:gd name="T108" fmla="*/ 2147483647 w 707"/>
                <a:gd name="T109" fmla="*/ 2147483647 h 226"/>
                <a:gd name="T110" fmla="*/ 2147483647 w 707"/>
                <a:gd name="T111" fmla="*/ 2147483647 h 226"/>
                <a:gd name="T112" fmla="*/ 2147483647 w 707"/>
                <a:gd name="T113" fmla="*/ 2147483647 h 226"/>
                <a:gd name="T114" fmla="*/ 2147483647 w 707"/>
                <a:gd name="T115" fmla="*/ 2147483647 h 2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7"/>
                <a:gd name="T175" fmla="*/ 0 h 226"/>
                <a:gd name="T176" fmla="*/ 707 w 707"/>
                <a:gd name="T177" fmla="*/ 226 h 2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7" h="226">
                  <a:moveTo>
                    <a:pt x="187" y="225"/>
                  </a:moveTo>
                  <a:cubicBezTo>
                    <a:pt x="137" y="223"/>
                    <a:pt x="46" y="221"/>
                    <a:pt x="18" y="211"/>
                  </a:cubicBezTo>
                  <a:cubicBezTo>
                    <a:pt x="18" y="211"/>
                    <a:pt x="18" y="211"/>
                    <a:pt x="18" y="211"/>
                  </a:cubicBezTo>
                  <a:cubicBezTo>
                    <a:pt x="15" y="210"/>
                    <a:pt x="12" y="209"/>
                    <a:pt x="10" y="206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6" y="202"/>
                    <a:pt x="1" y="190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68"/>
                    <a:pt x="1" y="163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" y="152"/>
                    <a:pt x="10" y="148"/>
                    <a:pt x="13" y="146"/>
                  </a:cubicBezTo>
                  <a:cubicBezTo>
                    <a:pt x="13" y="146"/>
                    <a:pt x="13" y="146"/>
                    <a:pt x="13" y="146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3" y="145"/>
                    <a:pt x="13" y="144"/>
                    <a:pt x="13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13" y="141"/>
                    <a:pt x="13" y="138"/>
                    <a:pt x="13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3" y="129"/>
                    <a:pt x="14" y="121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0"/>
                    <a:pt x="18" y="108"/>
                    <a:pt x="18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8" y="102"/>
                    <a:pt x="18" y="101"/>
                    <a:pt x="18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98"/>
                    <a:pt x="19" y="97"/>
                    <a:pt x="20" y="97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2" y="96"/>
                    <a:pt x="24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4"/>
                    <a:pt x="57" y="64"/>
                    <a:pt x="58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2"/>
                    <a:pt x="58" y="61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0" y="60"/>
                    <a:pt x="62" y="60"/>
                    <a:pt x="63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75" y="58"/>
                    <a:pt x="106" y="58"/>
                    <a:pt x="115" y="55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7" y="54"/>
                    <a:pt x="12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7" y="46"/>
                    <a:pt x="201" y="19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7" y="13"/>
                    <a:pt x="220" y="12"/>
                    <a:pt x="224" y="11"/>
                  </a:cubicBezTo>
                  <a:cubicBezTo>
                    <a:pt x="224" y="11"/>
                    <a:pt x="224" y="11"/>
                    <a:pt x="224" y="11"/>
                  </a:cubicBezTo>
                  <a:cubicBezTo>
                    <a:pt x="245" y="6"/>
                    <a:pt x="285" y="0"/>
                    <a:pt x="332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55" y="0"/>
                    <a:pt x="381" y="2"/>
                    <a:pt x="406" y="5"/>
                  </a:cubicBezTo>
                  <a:cubicBezTo>
                    <a:pt x="406" y="5"/>
                    <a:pt x="406" y="5"/>
                    <a:pt x="406" y="5"/>
                  </a:cubicBezTo>
                  <a:cubicBezTo>
                    <a:pt x="407" y="5"/>
                    <a:pt x="408" y="6"/>
                    <a:pt x="410" y="6"/>
                  </a:cubicBezTo>
                  <a:cubicBezTo>
                    <a:pt x="410" y="6"/>
                    <a:pt x="410" y="6"/>
                    <a:pt x="410" y="6"/>
                  </a:cubicBezTo>
                  <a:cubicBezTo>
                    <a:pt x="431" y="12"/>
                    <a:pt x="483" y="37"/>
                    <a:pt x="512" y="51"/>
                  </a:cubicBezTo>
                  <a:cubicBezTo>
                    <a:pt x="512" y="51"/>
                    <a:pt x="512" y="51"/>
                    <a:pt x="512" y="51"/>
                  </a:cubicBezTo>
                  <a:cubicBezTo>
                    <a:pt x="521" y="55"/>
                    <a:pt x="528" y="58"/>
                    <a:pt x="529" y="59"/>
                  </a:cubicBezTo>
                  <a:cubicBezTo>
                    <a:pt x="529" y="59"/>
                    <a:pt x="529" y="59"/>
                    <a:pt x="529" y="59"/>
                  </a:cubicBezTo>
                  <a:cubicBezTo>
                    <a:pt x="530" y="59"/>
                    <a:pt x="532" y="59"/>
                    <a:pt x="535" y="60"/>
                  </a:cubicBezTo>
                  <a:cubicBezTo>
                    <a:pt x="535" y="60"/>
                    <a:pt x="535" y="60"/>
                    <a:pt x="535" y="60"/>
                  </a:cubicBezTo>
                  <a:cubicBezTo>
                    <a:pt x="559" y="63"/>
                    <a:pt x="632" y="73"/>
                    <a:pt x="651" y="78"/>
                  </a:cubicBezTo>
                  <a:cubicBezTo>
                    <a:pt x="651" y="78"/>
                    <a:pt x="651" y="78"/>
                    <a:pt x="651" y="78"/>
                  </a:cubicBezTo>
                  <a:cubicBezTo>
                    <a:pt x="668" y="83"/>
                    <a:pt x="681" y="88"/>
                    <a:pt x="688" y="94"/>
                  </a:cubicBezTo>
                  <a:cubicBezTo>
                    <a:pt x="688" y="94"/>
                    <a:pt x="688" y="94"/>
                    <a:pt x="688" y="94"/>
                  </a:cubicBezTo>
                  <a:cubicBezTo>
                    <a:pt x="690" y="95"/>
                    <a:pt x="691" y="96"/>
                    <a:pt x="692" y="97"/>
                  </a:cubicBezTo>
                  <a:cubicBezTo>
                    <a:pt x="692" y="97"/>
                    <a:pt x="692" y="97"/>
                    <a:pt x="692" y="97"/>
                  </a:cubicBezTo>
                  <a:cubicBezTo>
                    <a:pt x="690" y="99"/>
                    <a:pt x="690" y="99"/>
                    <a:pt x="690" y="99"/>
                  </a:cubicBezTo>
                  <a:cubicBezTo>
                    <a:pt x="692" y="97"/>
                    <a:pt x="692" y="97"/>
                    <a:pt x="692" y="97"/>
                  </a:cubicBezTo>
                  <a:cubicBezTo>
                    <a:pt x="695" y="100"/>
                    <a:pt x="699" y="108"/>
                    <a:pt x="702" y="117"/>
                  </a:cubicBezTo>
                  <a:cubicBezTo>
                    <a:pt x="702" y="117"/>
                    <a:pt x="702" y="117"/>
                    <a:pt x="702" y="117"/>
                  </a:cubicBezTo>
                  <a:cubicBezTo>
                    <a:pt x="705" y="125"/>
                    <a:pt x="707" y="134"/>
                    <a:pt x="707" y="140"/>
                  </a:cubicBezTo>
                  <a:cubicBezTo>
                    <a:pt x="707" y="140"/>
                    <a:pt x="707" y="140"/>
                    <a:pt x="707" y="140"/>
                  </a:cubicBezTo>
                  <a:cubicBezTo>
                    <a:pt x="707" y="149"/>
                    <a:pt x="707" y="157"/>
                    <a:pt x="703" y="170"/>
                  </a:cubicBezTo>
                  <a:cubicBezTo>
                    <a:pt x="703" y="170"/>
                    <a:pt x="703" y="170"/>
                    <a:pt x="703" y="170"/>
                  </a:cubicBezTo>
                  <a:cubicBezTo>
                    <a:pt x="702" y="171"/>
                    <a:pt x="702" y="171"/>
                    <a:pt x="702" y="171"/>
                  </a:cubicBezTo>
                  <a:cubicBezTo>
                    <a:pt x="668" y="205"/>
                    <a:pt x="668" y="205"/>
                    <a:pt x="668" y="205"/>
                  </a:cubicBezTo>
                  <a:cubicBezTo>
                    <a:pt x="668" y="206"/>
                    <a:pt x="667" y="206"/>
                    <a:pt x="666" y="206"/>
                  </a:cubicBezTo>
                  <a:cubicBezTo>
                    <a:pt x="666" y="206"/>
                    <a:pt x="666" y="206"/>
                    <a:pt x="666" y="206"/>
                  </a:cubicBezTo>
                  <a:cubicBezTo>
                    <a:pt x="664" y="207"/>
                    <a:pt x="663" y="207"/>
                    <a:pt x="661" y="208"/>
                  </a:cubicBezTo>
                  <a:cubicBezTo>
                    <a:pt x="661" y="208"/>
                    <a:pt x="661" y="208"/>
                    <a:pt x="661" y="208"/>
                  </a:cubicBezTo>
                  <a:cubicBezTo>
                    <a:pt x="659" y="209"/>
                    <a:pt x="656" y="210"/>
                    <a:pt x="652" y="211"/>
                  </a:cubicBezTo>
                  <a:cubicBezTo>
                    <a:pt x="652" y="211"/>
                    <a:pt x="652" y="211"/>
                    <a:pt x="652" y="211"/>
                  </a:cubicBezTo>
                  <a:cubicBezTo>
                    <a:pt x="645" y="212"/>
                    <a:pt x="636" y="214"/>
                    <a:pt x="626" y="216"/>
                  </a:cubicBezTo>
                  <a:cubicBezTo>
                    <a:pt x="626" y="216"/>
                    <a:pt x="626" y="216"/>
                    <a:pt x="626" y="216"/>
                  </a:cubicBezTo>
                  <a:cubicBezTo>
                    <a:pt x="607" y="219"/>
                    <a:pt x="587" y="221"/>
                    <a:pt x="581" y="222"/>
                  </a:cubicBezTo>
                  <a:cubicBezTo>
                    <a:pt x="581" y="222"/>
                    <a:pt x="581" y="222"/>
                    <a:pt x="581" y="222"/>
                  </a:cubicBezTo>
                  <a:cubicBezTo>
                    <a:pt x="571" y="222"/>
                    <a:pt x="356" y="226"/>
                    <a:pt x="244" y="226"/>
                  </a:cubicBezTo>
                  <a:cubicBezTo>
                    <a:pt x="244" y="226"/>
                    <a:pt x="244" y="226"/>
                    <a:pt x="244" y="226"/>
                  </a:cubicBezTo>
                  <a:cubicBezTo>
                    <a:pt x="218" y="226"/>
                    <a:pt x="198" y="226"/>
                    <a:pt x="187" y="225"/>
                  </a:cubicBezTo>
                  <a:close/>
                  <a:moveTo>
                    <a:pt x="24" y="104"/>
                  </a:moveTo>
                  <a:cubicBezTo>
                    <a:pt x="24" y="107"/>
                    <a:pt x="25" y="108"/>
                    <a:pt x="25" y="112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3"/>
                    <a:pt x="25" y="114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0" y="122"/>
                    <a:pt x="19" y="129"/>
                    <a:pt x="19" y="135"/>
                  </a:cubicBezTo>
                  <a:cubicBezTo>
                    <a:pt x="19" y="135"/>
                    <a:pt x="19" y="135"/>
                    <a:pt x="19" y="135"/>
                  </a:cubicBezTo>
                  <a:cubicBezTo>
                    <a:pt x="19" y="138"/>
                    <a:pt x="19" y="141"/>
                    <a:pt x="19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45"/>
                    <a:pt x="19" y="147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4" y="153"/>
                    <a:pt x="8" y="158"/>
                    <a:pt x="8" y="159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7" y="164"/>
                    <a:pt x="6" y="169"/>
                    <a:pt x="6" y="173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89"/>
                    <a:pt x="13" y="200"/>
                    <a:pt x="15" y="202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5" y="203"/>
                    <a:pt x="17" y="205"/>
                    <a:pt x="20" y="206"/>
                  </a:cubicBezTo>
                  <a:cubicBezTo>
                    <a:pt x="20" y="206"/>
                    <a:pt x="20" y="206"/>
                    <a:pt x="20" y="206"/>
                  </a:cubicBezTo>
                  <a:cubicBezTo>
                    <a:pt x="24" y="207"/>
                    <a:pt x="29" y="208"/>
                    <a:pt x="35" y="209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47" y="211"/>
                    <a:pt x="63" y="213"/>
                    <a:pt x="81" y="214"/>
                  </a:cubicBezTo>
                  <a:cubicBezTo>
                    <a:pt x="81" y="214"/>
                    <a:pt x="81" y="214"/>
                    <a:pt x="81" y="214"/>
                  </a:cubicBezTo>
                  <a:cubicBezTo>
                    <a:pt x="117" y="216"/>
                    <a:pt x="159" y="218"/>
                    <a:pt x="187" y="219"/>
                  </a:cubicBezTo>
                  <a:cubicBezTo>
                    <a:pt x="187" y="219"/>
                    <a:pt x="187" y="219"/>
                    <a:pt x="187" y="219"/>
                  </a:cubicBezTo>
                  <a:cubicBezTo>
                    <a:pt x="198" y="220"/>
                    <a:pt x="218" y="220"/>
                    <a:pt x="244" y="220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356" y="220"/>
                    <a:pt x="571" y="216"/>
                    <a:pt x="580" y="216"/>
                  </a:cubicBezTo>
                  <a:cubicBezTo>
                    <a:pt x="580" y="216"/>
                    <a:pt x="580" y="216"/>
                    <a:pt x="580" y="216"/>
                  </a:cubicBezTo>
                  <a:cubicBezTo>
                    <a:pt x="588" y="215"/>
                    <a:pt x="627" y="210"/>
                    <a:pt x="649" y="205"/>
                  </a:cubicBezTo>
                  <a:cubicBezTo>
                    <a:pt x="649" y="205"/>
                    <a:pt x="649" y="205"/>
                    <a:pt x="649" y="205"/>
                  </a:cubicBezTo>
                  <a:cubicBezTo>
                    <a:pt x="655" y="204"/>
                    <a:pt x="661" y="202"/>
                    <a:pt x="662" y="201"/>
                  </a:cubicBezTo>
                  <a:cubicBezTo>
                    <a:pt x="662" y="201"/>
                    <a:pt x="662" y="201"/>
                    <a:pt x="662" y="201"/>
                  </a:cubicBezTo>
                  <a:cubicBezTo>
                    <a:pt x="662" y="201"/>
                    <a:pt x="662" y="200"/>
                    <a:pt x="663" y="199"/>
                  </a:cubicBezTo>
                  <a:cubicBezTo>
                    <a:pt x="663" y="199"/>
                    <a:pt x="663" y="199"/>
                    <a:pt x="663" y="199"/>
                  </a:cubicBezTo>
                  <a:cubicBezTo>
                    <a:pt x="664" y="199"/>
                    <a:pt x="664" y="198"/>
                    <a:pt x="666" y="198"/>
                  </a:cubicBezTo>
                  <a:cubicBezTo>
                    <a:pt x="666" y="198"/>
                    <a:pt x="666" y="198"/>
                    <a:pt x="666" y="198"/>
                  </a:cubicBezTo>
                  <a:cubicBezTo>
                    <a:pt x="666" y="198"/>
                    <a:pt x="667" y="198"/>
                    <a:pt x="667" y="198"/>
                  </a:cubicBezTo>
                  <a:cubicBezTo>
                    <a:pt x="667" y="198"/>
                    <a:pt x="667" y="198"/>
                    <a:pt x="667" y="198"/>
                  </a:cubicBezTo>
                  <a:cubicBezTo>
                    <a:pt x="698" y="168"/>
                    <a:pt x="698" y="168"/>
                    <a:pt x="698" y="168"/>
                  </a:cubicBezTo>
                  <a:cubicBezTo>
                    <a:pt x="701" y="156"/>
                    <a:pt x="701" y="149"/>
                    <a:pt x="701" y="140"/>
                  </a:cubicBezTo>
                  <a:cubicBezTo>
                    <a:pt x="701" y="140"/>
                    <a:pt x="701" y="140"/>
                    <a:pt x="701" y="140"/>
                  </a:cubicBezTo>
                  <a:cubicBezTo>
                    <a:pt x="701" y="135"/>
                    <a:pt x="699" y="127"/>
                    <a:pt x="696" y="118"/>
                  </a:cubicBezTo>
                  <a:cubicBezTo>
                    <a:pt x="696" y="118"/>
                    <a:pt x="696" y="118"/>
                    <a:pt x="696" y="118"/>
                  </a:cubicBezTo>
                  <a:cubicBezTo>
                    <a:pt x="693" y="110"/>
                    <a:pt x="690" y="103"/>
                    <a:pt x="688" y="101"/>
                  </a:cubicBezTo>
                  <a:cubicBezTo>
                    <a:pt x="688" y="101"/>
                    <a:pt x="688" y="101"/>
                    <a:pt x="688" y="101"/>
                  </a:cubicBezTo>
                  <a:cubicBezTo>
                    <a:pt x="688" y="101"/>
                    <a:pt x="688" y="101"/>
                    <a:pt x="688" y="101"/>
                  </a:cubicBezTo>
                  <a:cubicBezTo>
                    <a:pt x="687" y="100"/>
                    <a:pt x="686" y="99"/>
                    <a:pt x="685" y="98"/>
                  </a:cubicBezTo>
                  <a:cubicBezTo>
                    <a:pt x="685" y="98"/>
                    <a:pt x="685" y="98"/>
                    <a:pt x="685" y="98"/>
                  </a:cubicBezTo>
                  <a:cubicBezTo>
                    <a:pt x="679" y="94"/>
                    <a:pt x="666" y="88"/>
                    <a:pt x="649" y="84"/>
                  </a:cubicBezTo>
                  <a:cubicBezTo>
                    <a:pt x="649" y="84"/>
                    <a:pt x="649" y="84"/>
                    <a:pt x="649" y="84"/>
                  </a:cubicBezTo>
                  <a:cubicBezTo>
                    <a:pt x="632" y="79"/>
                    <a:pt x="558" y="69"/>
                    <a:pt x="534" y="66"/>
                  </a:cubicBezTo>
                  <a:cubicBezTo>
                    <a:pt x="534" y="66"/>
                    <a:pt x="534" y="66"/>
                    <a:pt x="534" y="66"/>
                  </a:cubicBezTo>
                  <a:cubicBezTo>
                    <a:pt x="531" y="65"/>
                    <a:pt x="529" y="65"/>
                    <a:pt x="528" y="64"/>
                  </a:cubicBezTo>
                  <a:cubicBezTo>
                    <a:pt x="528" y="64"/>
                    <a:pt x="528" y="64"/>
                    <a:pt x="528" y="64"/>
                  </a:cubicBezTo>
                  <a:cubicBezTo>
                    <a:pt x="525" y="64"/>
                    <a:pt x="519" y="61"/>
                    <a:pt x="509" y="56"/>
                  </a:cubicBezTo>
                  <a:cubicBezTo>
                    <a:pt x="509" y="56"/>
                    <a:pt x="509" y="56"/>
                    <a:pt x="509" y="56"/>
                  </a:cubicBezTo>
                  <a:cubicBezTo>
                    <a:pt x="500" y="52"/>
                    <a:pt x="487" y="46"/>
                    <a:pt x="475" y="40"/>
                  </a:cubicBezTo>
                  <a:cubicBezTo>
                    <a:pt x="475" y="40"/>
                    <a:pt x="475" y="40"/>
                    <a:pt x="475" y="40"/>
                  </a:cubicBezTo>
                  <a:cubicBezTo>
                    <a:pt x="449" y="28"/>
                    <a:pt x="421" y="15"/>
                    <a:pt x="408" y="12"/>
                  </a:cubicBezTo>
                  <a:cubicBezTo>
                    <a:pt x="408" y="12"/>
                    <a:pt x="408" y="12"/>
                    <a:pt x="408" y="12"/>
                  </a:cubicBezTo>
                  <a:cubicBezTo>
                    <a:pt x="407" y="12"/>
                    <a:pt x="406" y="11"/>
                    <a:pt x="405" y="11"/>
                  </a:cubicBezTo>
                  <a:cubicBezTo>
                    <a:pt x="405" y="11"/>
                    <a:pt x="405" y="11"/>
                    <a:pt x="405" y="11"/>
                  </a:cubicBezTo>
                  <a:cubicBezTo>
                    <a:pt x="380" y="8"/>
                    <a:pt x="355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286" y="6"/>
                    <a:pt x="246" y="12"/>
                    <a:pt x="225" y="17"/>
                  </a:cubicBezTo>
                  <a:cubicBezTo>
                    <a:pt x="225" y="17"/>
                    <a:pt x="225" y="17"/>
                    <a:pt x="225" y="17"/>
                  </a:cubicBezTo>
                  <a:cubicBezTo>
                    <a:pt x="222" y="18"/>
                    <a:pt x="219" y="19"/>
                    <a:pt x="217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04" y="25"/>
                    <a:pt x="139" y="51"/>
                    <a:pt x="122" y="59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19" y="60"/>
                    <a:pt x="117" y="61"/>
                    <a:pt x="117" y="61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06" y="64"/>
                    <a:pt x="75" y="64"/>
                    <a:pt x="64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6"/>
                    <a:pt x="64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8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0" y="100"/>
                    <a:pt x="29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7" y="101"/>
                    <a:pt x="25" y="101"/>
                    <a:pt x="24" y="102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4" y="102"/>
                    <a:pt x="24" y="103"/>
                    <a:pt x="24" y="104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303" name="Oval 231">
              <a:extLst>
                <a:ext uri="{FF2B5EF4-FFF2-40B4-BE49-F238E27FC236}">
                  <a16:creationId xmlns:a16="http://schemas.microsoft.com/office/drawing/2014/main" id="{EF5F9816-AFB0-4627-BBA5-5E9ABDC6E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103" y="4087504"/>
              <a:ext cx="57305" cy="57320"/>
            </a:xfrm>
            <a:prstGeom prst="ellipse">
              <a:avLst/>
            </a:pr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304" name="Freeform 232">
              <a:extLst>
                <a:ext uri="{FF2B5EF4-FFF2-40B4-BE49-F238E27FC236}">
                  <a16:creationId xmlns:a16="http://schemas.microsoft.com/office/drawing/2014/main" id="{3953A48D-EB46-4F32-9D85-478C732583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837" y="4086238"/>
              <a:ext cx="59837" cy="59853"/>
            </a:xfrm>
            <a:custGeom>
              <a:avLst/>
              <a:gdLst>
                <a:gd name="T0" fmla="*/ 0 w 94"/>
                <a:gd name="T1" fmla="*/ 2147483647 h 94"/>
                <a:gd name="T2" fmla="*/ 2147483647 w 94"/>
                <a:gd name="T3" fmla="*/ 0 h 94"/>
                <a:gd name="T4" fmla="*/ 2147483647 w 94"/>
                <a:gd name="T5" fmla="*/ 0 h 94"/>
                <a:gd name="T6" fmla="*/ 2147483647 w 94"/>
                <a:gd name="T7" fmla="*/ 2147483647 h 94"/>
                <a:gd name="T8" fmla="*/ 2147483647 w 94"/>
                <a:gd name="T9" fmla="*/ 2147483647 h 94"/>
                <a:gd name="T10" fmla="*/ 2147483647 w 94"/>
                <a:gd name="T11" fmla="*/ 2147483647 h 94"/>
                <a:gd name="T12" fmla="*/ 2147483647 w 94"/>
                <a:gd name="T13" fmla="*/ 2147483647 h 94"/>
                <a:gd name="T14" fmla="*/ 0 w 94"/>
                <a:gd name="T15" fmla="*/ 2147483647 h 94"/>
                <a:gd name="T16" fmla="*/ 2147483647 w 94"/>
                <a:gd name="T17" fmla="*/ 2147483647 h 94"/>
                <a:gd name="T18" fmla="*/ 2147483647 w 94"/>
                <a:gd name="T19" fmla="*/ 2147483647 h 94"/>
                <a:gd name="T20" fmla="*/ 2147483647 w 94"/>
                <a:gd name="T21" fmla="*/ 2147483647 h 94"/>
                <a:gd name="T22" fmla="*/ 2147483647 w 94"/>
                <a:gd name="T23" fmla="*/ 2147483647 h 94"/>
                <a:gd name="T24" fmla="*/ 2147483647 w 94"/>
                <a:gd name="T25" fmla="*/ 2147483647 h 94"/>
                <a:gd name="T26" fmla="*/ 2147483647 w 94"/>
                <a:gd name="T27" fmla="*/ 2147483647 h 94"/>
                <a:gd name="T28" fmla="*/ 2147483647 w 94"/>
                <a:gd name="T29" fmla="*/ 2147483647 h 94"/>
                <a:gd name="T30" fmla="*/ 2147483647 w 94"/>
                <a:gd name="T31" fmla="*/ 21474836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94"/>
                <a:gd name="T50" fmla="*/ 94 w 9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94">
                  <a:moveTo>
                    <a:pt x="0" y="47"/>
                  </a:moveTo>
                  <a:cubicBezTo>
                    <a:pt x="0" y="21"/>
                    <a:pt x="21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3" y="0"/>
                    <a:pt x="94" y="21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73"/>
                    <a:pt x="73" y="94"/>
                    <a:pt x="47" y="94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21" y="94"/>
                    <a:pt x="0" y="73"/>
                    <a:pt x="0" y="47"/>
                  </a:cubicBezTo>
                  <a:close/>
                  <a:moveTo>
                    <a:pt x="4" y="47"/>
                  </a:moveTo>
                  <a:cubicBezTo>
                    <a:pt x="4" y="71"/>
                    <a:pt x="23" y="90"/>
                    <a:pt x="47" y="90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71" y="90"/>
                    <a:pt x="90" y="71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24"/>
                    <a:pt x="71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23" y="4"/>
                    <a:pt x="4" y="24"/>
                    <a:pt x="4" y="47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305" name="Oval 233">
              <a:extLst>
                <a:ext uri="{FF2B5EF4-FFF2-40B4-BE49-F238E27FC236}">
                  <a16:creationId xmlns:a16="http://schemas.microsoft.com/office/drawing/2014/main" id="{6197F25F-7C3B-42B4-A739-E909C494E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3703" y="4095738"/>
              <a:ext cx="41474" cy="4148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48980" tIns="24490" rIns="48980" bIns="24490"/>
            <a:lstStyle>
              <a:lvl1pPr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306" name="Freeform 234">
              <a:extLst>
                <a:ext uri="{FF2B5EF4-FFF2-40B4-BE49-F238E27FC236}">
                  <a16:creationId xmlns:a16="http://schemas.microsoft.com/office/drawing/2014/main" id="{E0D8D8F3-FE84-4BA8-8C1C-8010EBCF61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2435" y="4094472"/>
              <a:ext cx="44007" cy="44019"/>
            </a:xfrm>
            <a:custGeom>
              <a:avLst/>
              <a:gdLst>
                <a:gd name="T0" fmla="*/ 0 w 69"/>
                <a:gd name="T1" fmla="*/ 2147483647 h 69"/>
                <a:gd name="T2" fmla="*/ 2147483647 w 69"/>
                <a:gd name="T3" fmla="*/ 0 h 69"/>
                <a:gd name="T4" fmla="*/ 2147483647 w 69"/>
                <a:gd name="T5" fmla="*/ 0 h 69"/>
                <a:gd name="T6" fmla="*/ 2147483647 w 69"/>
                <a:gd name="T7" fmla="*/ 2147483647 h 69"/>
                <a:gd name="T8" fmla="*/ 2147483647 w 69"/>
                <a:gd name="T9" fmla="*/ 2147483647 h 69"/>
                <a:gd name="T10" fmla="*/ 2147483647 w 69"/>
                <a:gd name="T11" fmla="*/ 2147483647 h 69"/>
                <a:gd name="T12" fmla="*/ 2147483647 w 69"/>
                <a:gd name="T13" fmla="*/ 2147483647 h 69"/>
                <a:gd name="T14" fmla="*/ 2147483647 w 69"/>
                <a:gd name="T15" fmla="*/ 2147483647 h 69"/>
                <a:gd name="T16" fmla="*/ 0 w 69"/>
                <a:gd name="T17" fmla="*/ 2147483647 h 69"/>
                <a:gd name="T18" fmla="*/ 2147483647 w 69"/>
                <a:gd name="T19" fmla="*/ 2147483647 h 69"/>
                <a:gd name="T20" fmla="*/ 2147483647 w 69"/>
                <a:gd name="T21" fmla="*/ 2147483647 h 69"/>
                <a:gd name="T22" fmla="*/ 2147483647 w 69"/>
                <a:gd name="T23" fmla="*/ 2147483647 h 69"/>
                <a:gd name="T24" fmla="*/ 2147483647 w 69"/>
                <a:gd name="T25" fmla="*/ 2147483647 h 69"/>
                <a:gd name="T26" fmla="*/ 2147483647 w 69"/>
                <a:gd name="T27" fmla="*/ 2147483647 h 69"/>
                <a:gd name="T28" fmla="*/ 2147483647 w 69"/>
                <a:gd name="T29" fmla="*/ 2147483647 h 69"/>
                <a:gd name="T30" fmla="*/ 2147483647 w 69"/>
                <a:gd name="T31" fmla="*/ 2147483647 h 69"/>
                <a:gd name="T32" fmla="*/ 2147483647 w 69"/>
                <a:gd name="T33" fmla="*/ 2147483647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69"/>
                <a:gd name="T53" fmla="*/ 69 w 69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69">
                  <a:moveTo>
                    <a:pt x="0" y="34"/>
                  </a:moveTo>
                  <a:cubicBezTo>
                    <a:pt x="0" y="15"/>
                    <a:pt x="1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9" y="15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53"/>
                    <a:pt x="54" y="69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16" y="69"/>
                    <a:pt x="0" y="53"/>
                    <a:pt x="0" y="34"/>
                  </a:cubicBezTo>
                  <a:close/>
                  <a:moveTo>
                    <a:pt x="4" y="34"/>
                  </a:moveTo>
                  <a:cubicBezTo>
                    <a:pt x="5" y="51"/>
                    <a:pt x="18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52" y="65"/>
                    <a:pt x="65" y="51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18"/>
                    <a:pt x="52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18" y="4"/>
                    <a:pt x="5" y="18"/>
                    <a:pt x="4" y="34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307" name="Oval 235">
              <a:extLst>
                <a:ext uri="{FF2B5EF4-FFF2-40B4-BE49-F238E27FC236}">
                  <a16:creationId xmlns:a16="http://schemas.microsoft.com/office/drawing/2014/main" id="{58B4A79A-F907-43F6-9954-DA46E3BD9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949" y="4109989"/>
              <a:ext cx="13931" cy="13301"/>
            </a:xfrm>
            <a:prstGeom prst="ellipse">
              <a:avLst/>
            </a:pr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308" name="Freeform 236">
              <a:extLst>
                <a:ext uri="{FF2B5EF4-FFF2-40B4-BE49-F238E27FC236}">
                  <a16:creationId xmlns:a16="http://schemas.microsoft.com/office/drawing/2014/main" id="{0130DD0A-C5AC-47CD-B6BD-4D1FAAA35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6683" y="4108723"/>
              <a:ext cx="16463" cy="15834"/>
            </a:xfrm>
            <a:custGeom>
              <a:avLst/>
              <a:gdLst>
                <a:gd name="T0" fmla="*/ 0 w 26"/>
                <a:gd name="T1" fmla="*/ 2147483647 h 25"/>
                <a:gd name="T2" fmla="*/ 2147483647 w 26"/>
                <a:gd name="T3" fmla="*/ 0 h 25"/>
                <a:gd name="T4" fmla="*/ 2147483647 w 26"/>
                <a:gd name="T5" fmla="*/ 0 h 25"/>
                <a:gd name="T6" fmla="*/ 2147483647 w 26"/>
                <a:gd name="T7" fmla="*/ 2147483647 h 25"/>
                <a:gd name="T8" fmla="*/ 2147483647 w 26"/>
                <a:gd name="T9" fmla="*/ 2147483647 h 25"/>
                <a:gd name="T10" fmla="*/ 2147483647 w 26"/>
                <a:gd name="T11" fmla="*/ 2147483647 h 25"/>
                <a:gd name="T12" fmla="*/ 2147483647 w 26"/>
                <a:gd name="T13" fmla="*/ 2147483647 h 25"/>
                <a:gd name="T14" fmla="*/ 0 w 26"/>
                <a:gd name="T15" fmla="*/ 2147483647 h 25"/>
                <a:gd name="T16" fmla="*/ 2147483647 w 26"/>
                <a:gd name="T17" fmla="*/ 2147483647 h 25"/>
                <a:gd name="T18" fmla="*/ 2147483647 w 26"/>
                <a:gd name="T19" fmla="*/ 2147483647 h 25"/>
                <a:gd name="T20" fmla="*/ 2147483647 w 26"/>
                <a:gd name="T21" fmla="*/ 2147483647 h 25"/>
                <a:gd name="T22" fmla="*/ 2147483647 w 26"/>
                <a:gd name="T23" fmla="*/ 2147483647 h 25"/>
                <a:gd name="T24" fmla="*/ 2147483647 w 26"/>
                <a:gd name="T25" fmla="*/ 2147483647 h 25"/>
                <a:gd name="T26" fmla="*/ 2147483647 w 26"/>
                <a:gd name="T27" fmla="*/ 2147483647 h 25"/>
                <a:gd name="T28" fmla="*/ 2147483647 w 26"/>
                <a:gd name="T29" fmla="*/ 2147483647 h 25"/>
                <a:gd name="T30" fmla="*/ 2147483647 w 26"/>
                <a:gd name="T31" fmla="*/ 2147483647 h 25"/>
                <a:gd name="T32" fmla="*/ 2147483647 w 26"/>
                <a:gd name="T33" fmla="*/ 2147483647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5"/>
                <a:gd name="T53" fmla="*/ 26 w 26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5">
                  <a:moveTo>
                    <a:pt x="0" y="12"/>
                  </a:moveTo>
                  <a:cubicBezTo>
                    <a:pt x="0" y="5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lose/>
                  <a:moveTo>
                    <a:pt x="4" y="12"/>
                  </a:moveTo>
                  <a:cubicBezTo>
                    <a:pt x="4" y="17"/>
                    <a:pt x="8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8" y="21"/>
                    <a:pt x="22" y="17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8"/>
                    <a:pt x="18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8" y="4"/>
                    <a:pt x="4" y="8"/>
                    <a:pt x="4" y="1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309" name="Oval 237">
              <a:extLst>
                <a:ext uri="{FF2B5EF4-FFF2-40B4-BE49-F238E27FC236}">
                  <a16:creationId xmlns:a16="http://schemas.microsoft.com/office/drawing/2014/main" id="{35D73695-2067-4A76-A475-F3E4DF767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905" y="4087504"/>
              <a:ext cx="57305" cy="57320"/>
            </a:xfrm>
            <a:prstGeom prst="ellipse">
              <a:avLst/>
            </a:pr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310" name="Freeform 238">
              <a:extLst>
                <a:ext uri="{FF2B5EF4-FFF2-40B4-BE49-F238E27FC236}">
                  <a16:creationId xmlns:a16="http://schemas.microsoft.com/office/drawing/2014/main" id="{5475779E-BD8E-4935-97AE-9B00059498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639" y="4086238"/>
              <a:ext cx="59837" cy="59853"/>
            </a:xfrm>
            <a:custGeom>
              <a:avLst/>
              <a:gdLst>
                <a:gd name="T0" fmla="*/ 0 w 94"/>
                <a:gd name="T1" fmla="*/ 2147483647 h 94"/>
                <a:gd name="T2" fmla="*/ 2147483647 w 94"/>
                <a:gd name="T3" fmla="*/ 0 h 94"/>
                <a:gd name="T4" fmla="*/ 2147483647 w 94"/>
                <a:gd name="T5" fmla="*/ 0 h 94"/>
                <a:gd name="T6" fmla="*/ 2147483647 w 94"/>
                <a:gd name="T7" fmla="*/ 2147483647 h 94"/>
                <a:gd name="T8" fmla="*/ 2147483647 w 94"/>
                <a:gd name="T9" fmla="*/ 2147483647 h 94"/>
                <a:gd name="T10" fmla="*/ 2147483647 w 94"/>
                <a:gd name="T11" fmla="*/ 2147483647 h 94"/>
                <a:gd name="T12" fmla="*/ 2147483647 w 94"/>
                <a:gd name="T13" fmla="*/ 2147483647 h 94"/>
                <a:gd name="T14" fmla="*/ 0 w 94"/>
                <a:gd name="T15" fmla="*/ 2147483647 h 94"/>
                <a:gd name="T16" fmla="*/ 2147483647 w 94"/>
                <a:gd name="T17" fmla="*/ 2147483647 h 94"/>
                <a:gd name="T18" fmla="*/ 2147483647 w 94"/>
                <a:gd name="T19" fmla="*/ 2147483647 h 94"/>
                <a:gd name="T20" fmla="*/ 2147483647 w 94"/>
                <a:gd name="T21" fmla="*/ 2147483647 h 94"/>
                <a:gd name="T22" fmla="*/ 2147483647 w 94"/>
                <a:gd name="T23" fmla="*/ 2147483647 h 94"/>
                <a:gd name="T24" fmla="*/ 2147483647 w 94"/>
                <a:gd name="T25" fmla="*/ 2147483647 h 94"/>
                <a:gd name="T26" fmla="*/ 2147483647 w 94"/>
                <a:gd name="T27" fmla="*/ 2147483647 h 94"/>
                <a:gd name="T28" fmla="*/ 2147483647 w 94"/>
                <a:gd name="T29" fmla="*/ 2147483647 h 94"/>
                <a:gd name="T30" fmla="*/ 2147483647 w 94"/>
                <a:gd name="T31" fmla="*/ 2147483647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94"/>
                <a:gd name="T50" fmla="*/ 94 w 9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94">
                  <a:moveTo>
                    <a:pt x="0" y="47"/>
                  </a:moveTo>
                  <a:cubicBezTo>
                    <a:pt x="0" y="21"/>
                    <a:pt x="21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3" y="0"/>
                    <a:pt x="94" y="21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73"/>
                    <a:pt x="73" y="94"/>
                    <a:pt x="47" y="94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21" y="94"/>
                    <a:pt x="0" y="73"/>
                    <a:pt x="0" y="47"/>
                  </a:cubicBezTo>
                  <a:close/>
                  <a:moveTo>
                    <a:pt x="4" y="47"/>
                  </a:moveTo>
                  <a:cubicBezTo>
                    <a:pt x="4" y="71"/>
                    <a:pt x="23" y="90"/>
                    <a:pt x="47" y="90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71" y="90"/>
                    <a:pt x="90" y="71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24"/>
                    <a:pt x="71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23" y="4"/>
                    <a:pt x="4" y="24"/>
                    <a:pt x="4" y="47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311" name="Oval 239">
              <a:extLst>
                <a:ext uri="{FF2B5EF4-FFF2-40B4-BE49-F238E27FC236}">
                  <a16:creationId xmlns:a16="http://schemas.microsoft.com/office/drawing/2014/main" id="{C20F85B8-84E5-485D-B3B3-658F8AD8B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138" y="4095738"/>
              <a:ext cx="41474" cy="4148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48980" tIns="24490" rIns="48980" bIns="24490"/>
            <a:lstStyle>
              <a:lvl1pPr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312" name="Freeform 240">
              <a:extLst>
                <a:ext uri="{FF2B5EF4-FFF2-40B4-BE49-F238E27FC236}">
                  <a16:creationId xmlns:a16="http://schemas.microsoft.com/office/drawing/2014/main" id="{250A9781-CEE2-47B5-B2CC-19CC487313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0871" y="4094472"/>
              <a:ext cx="44007" cy="44019"/>
            </a:xfrm>
            <a:custGeom>
              <a:avLst/>
              <a:gdLst>
                <a:gd name="T0" fmla="*/ 0 w 69"/>
                <a:gd name="T1" fmla="*/ 2147483647 h 69"/>
                <a:gd name="T2" fmla="*/ 2147483647 w 69"/>
                <a:gd name="T3" fmla="*/ 0 h 69"/>
                <a:gd name="T4" fmla="*/ 2147483647 w 69"/>
                <a:gd name="T5" fmla="*/ 0 h 69"/>
                <a:gd name="T6" fmla="*/ 2147483647 w 69"/>
                <a:gd name="T7" fmla="*/ 2147483647 h 69"/>
                <a:gd name="T8" fmla="*/ 2147483647 w 69"/>
                <a:gd name="T9" fmla="*/ 2147483647 h 69"/>
                <a:gd name="T10" fmla="*/ 2147483647 w 69"/>
                <a:gd name="T11" fmla="*/ 2147483647 h 69"/>
                <a:gd name="T12" fmla="*/ 2147483647 w 69"/>
                <a:gd name="T13" fmla="*/ 2147483647 h 69"/>
                <a:gd name="T14" fmla="*/ 2147483647 w 69"/>
                <a:gd name="T15" fmla="*/ 2147483647 h 69"/>
                <a:gd name="T16" fmla="*/ 0 w 69"/>
                <a:gd name="T17" fmla="*/ 2147483647 h 69"/>
                <a:gd name="T18" fmla="*/ 2147483647 w 69"/>
                <a:gd name="T19" fmla="*/ 2147483647 h 69"/>
                <a:gd name="T20" fmla="*/ 2147483647 w 69"/>
                <a:gd name="T21" fmla="*/ 2147483647 h 69"/>
                <a:gd name="T22" fmla="*/ 2147483647 w 69"/>
                <a:gd name="T23" fmla="*/ 2147483647 h 69"/>
                <a:gd name="T24" fmla="*/ 2147483647 w 69"/>
                <a:gd name="T25" fmla="*/ 2147483647 h 69"/>
                <a:gd name="T26" fmla="*/ 2147483647 w 69"/>
                <a:gd name="T27" fmla="*/ 2147483647 h 69"/>
                <a:gd name="T28" fmla="*/ 2147483647 w 69"/>
                <a:gd name="T29" fmla="*/ 2147483647 h 69"/>
                <a:gd name="T30" fmla="*/ 2147483647 w 69"/>
                <a:gd name="T31" fmla="*/ 2147483647 h 69"/>
                <a:gd name="T32" fmla="*/ 2147483647 w 69"/>
                <a:gd name="T33" fmla="*/ 2147483647 h 69"/>
                <a:gd name="T34" fmla="*/ 2147483647 w 69"/>
                <a:gd name="T35" fmla="*/ 2147483647 h 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69"/>
                <a:gd name="T56" fmla="*/ 69 w 69"/>
                <a:gd name="T57" fmla="*/ 69 h 6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69">
                  <a:moveTo>
                    <a:pt x="0" y="34"/>
                  </a:moveTo>
                  <a:cubicBezTo>
                    <a:pt x="0" y="15"/>
                    <a:pt x="15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9" y="15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53"/>
                    <a:pt x="53" y="69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15" y="69"/>
                    <a:pt x="0" y="53"/>
                    <a:pt x="0" y="34"/>
                  </a:cubicBezTo>
                  <a:close/>
                  <a:moveTo>
                    <a:pt x="4" y="34"/>
                  </a:moveTo>
                  <a:cubicBezTo>
                    <a:pt x="4" y="51"/>
                    <a:pt x="17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51" y="65"/>
                    <a:pt x="65" y="51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18"/>
                    <a:pt x="51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17" y="4"/>
                    <a:pt x="4" y="18"/>
                    <a:pt x="4" y="34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313" name="Oval 241">
              <a:extLst>
                <a:ext uri="{FF2B5EF4-FFF2-40B4-BE49-F238E27FC236}">
                  <a16:creationId xmlns:a16="http://schemas.microsoft.com/office/drawing/2014/main" id="{C74B0810-2CFC-404C-807C-8448ABBB3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385" y="4109989"/>
              <a:ext cx="13297" cy="13301"/>
            </a:xfrm>
            <a:prstGeom prst="ellipse">
              <a:avLst/>
            </a:pr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>
              <a:lvl1pPr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tx2"/>
                </a:buClr>
                <a:buSzPct val="100000"/>
                <a:buFont typeface="Lucida Grande"/>
                <a:buChar char="￭"/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es-AR" altLang="es-AR" sz="600"/>
            </a:p>
          </p:txBody>
        </p:sp>
        <p:sp>
          <p:nvSpPr>
            <p:cNvPr id="314" name="Freeform 242">
              <a:extLst>
                <a:ext uri="{FF2B5EF4-FFF2-40B4-BE49-F238E27FC236}">
                  <a16:creationId xmlns:a16="http://schemas.microsoft.com/office/drawing/2014/main" id="{DE135261-3846-4FB5-AA20-9B9A1F4EB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5117" y="4108723"/>
              <a:ext cx="15830" cy="15834"/>
            </a:xfrm>
            <a:custGeom>
              <a:avLst/>
              <a:gdLst>
                <a:gd name="T0" fmla="*/ 0 w 25"/>
                <a:gd name="T1" fmla="*/ 2147483647 h 25"/>
                <a:gd name="T2" fmla="*/ 2147483647 w 25"/>
                <a:gd name="T3" fmla="*/ 0 h 25"/>
                <a:gd name="T4" fmla="*/ 2147483647 w 25"/>
                <a:gd name="T5" fmla="*/ 0 h 25"/>
                <a:gd name="T6" fmla="*/ 2147483647 w 25"/>
                <a:gd name="T7" fmla="*/ 2147483647 h 25"/>
                <a:gd name="T8" fmla="*/ 2147483647 w 25"/>
                <a:gd name="T9" fmla="*/ 2147483647 h 25"/>
                <a:gd name="T10" fmla="*/ 2147483647 w 25"/>
                <a:gd name="T11" fmla="*/ 2147483647 h 25"/>
                <a:gd name="T12" fmla="*/ 2147483647 w 25"/>
                <a:gd name="T13" fmla="*/ 2147483647 h 25"/>
                <a:gd name="T14" fmla="*/ 2147483647 w 25"/>
                <a:gd name="T15" fmla="*/ 2147483647 h 25"/>
                <a:gd name="T16" fmla="*/ 0 w 25"/>
                <a:gd name="T17" fmla="*/ 2147483647 h 25"/>
                <a:gd name="T18" fmla="*/ 2147483647 w 25"/>
                <a:gd name="T19" fmla="*/ 2147483647 h 25"/>
                <a:gd name="T20" fmla="*/ 2147483647 w 25"/>
                <a:gd name="T21" fmla="*/ 2147483647 h 25"/>
                <a:gd name="T22" fmla="*/ 2147483647 w 25"/>
                <a:gd name="T23" fmla="*/ 2147483647 h 25"/>
                <a:gd name="T24" fmla="*/ 2147483647 w 25"/>
                <a:gd name="T25" fmla="*/ 2147483647 h 25"/>
                <a:gd name="T26" fmla="*/ 2147483647 w 25"/>
                <a:gd name="T27" fmla="*/ 2147483647 h 25"/>
                <a:gd name="T28" fmla="*/ 2147483647 w 25"/>
                <a:gd name="T29" fmla="*/ 2147483647 h 25"/>
                <a:gd name="T30" fmla="*/ 2147483647 w 25"/>
                <a:gd name="T31" fmla="*/ 2147483647 h 25"/>
                <a:gd name="T32" fmla="*/ 2147483647 w 25"/>
                <a:gd name="T33" fmla="*/ 2147483647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5"/>
                <a:gd name="T53" fmla="*/ 25 w 2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5"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9"/>
                    <a:pt x="19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5" y="25"/>
                    <a:pt x="0" y="19"/>
                    <a:pt x="0" y="12"/>
                  </a:cubicBezTo>
                  <a:close/>
                  <a:moveTo>
                    <a:pt x="4" y="12"/>
                  </a:moveTo>
                  <a:cubicBezTo>
                    <a:pt x="4" y="17"/>
                    <a:pt x="7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7" y="21"/>
                    <a:pt x="21" y="17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8"/>
                    <a:pt x="17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7" y="4"/>
                    <a:pt x="4" y="8"/>
                    <a:pt x="4" y="12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315" name="Freeform 243">
              <a:extLst>
                <a:ext uri="{FF2B5EF4-FFF2-40B4-BE49-F238E27FC236}">
                  <a16:creationId xmlns:a16="http://schemas.microsoft.com/office/drawing/2014/main" id="{213DF3FB-7303-4E96-A873-82275E3C2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330" y="4090671"/>
              <a:ext cx="26594" cy="25652"/>
            </a:xfrm>
            <a:custGeom>
              <a:avLst/>
              <a:gdLst>
                <a:gd name="T0" fmla="*/ 0 w 42"/>
                <a:gd name="T1" fmla="*/ 2147483647 h 40"/>
                <a:gd name="T2" fmla="*/ 2147483647 w 42"/>
                <a:gd name="T3" fmla="*/ 2147483647 h 40"/>
                <a:gd name="T4" fmla="*/ 2147483647 w 42"/>
                <a:gd name="T5" fmla="*/ 2147483647 h 40"/>
                <a:gd name="T6" fmla="*/ 2147483647 w 42"/>
                <a:gd name="T7" fmla="*/ 2147483647 h 40"/>
                <a:gd name="T8" fmla="*/ 2147483647 w 42"/>
                <a:gd name="T9" fmla="*/ 2147483647 h 40"/>
                <a:gd name="T10" fmla="*/ 2147483647 w 42"/>
                <a:gd name="T11" fmla="*/ 2147483647 h 40"/>
                <a:gd name="T12" fmla="*/ 2147483647 w 42"/>
                <a:gd name="T13" fmla="*/ 2147483647 h 40"/>
                <a:gd name="T14" fmla="*/ 2147483647 w 42"/>
                <a:gd name="T15" fmla="*/ 2147483647 h 40"/>
                <a:gd name="T16" fmla="*/ 2147483647 w 42"/>
                <a:gd name="T17" fmla="*/ 2147483647 h 40"/>
                <a:gd name="T18" fmla="*/ 2147483647 w 42"/>
                <a:gd name="T19" fmla="*/ 2147483647 h 40"/>
                <a:gd name="T20" fmla="*/ 2147483647 w 42"/>
                <a:gd name="T21" fmla="*/ 2147483647 h 40"/>
                <a:gd name="T22" fmla="*/ 2147483647 w 42"/>
                <a:gd name="T23" fmla="*/ 2147483647 h 40"/>
                <a:gd name="T24" fmla="*/ 2147483647 w 42"/>
                <a:gd name="T25" fmla="*/ 2147483647 h 40"/>
                <a:gd name="T26" fmla="*/ 2147483647 w 42"/>
                <a:gd name="T27" fmla="*/ 2147483647 h 40"/>
                <a:gd name="T28" fmla="*/ 2147483647 w 42"/>
                <a:gd name="T29" fmla="*/ 2147483647 h 40"/>
                <a:gd name="T30" fmla="*/ 2147483647 w 42"/>
                <a:gd name="T31" fmla="*/ 2147483647 h 40"/>
                <a:gd name="T32" fmla="*/ 0 w 42"/>
                <a:gd name="T33" fmla="*/ 2147483647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40"/>
                <a:gd name="T53" fmla="*/ 42 w 42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40">
                  <a:moveTo>
                    <a:pt x="0" y="38"/>
                  </a:moveTo>
                  <a:cubicBezTo>
                    <a:pt x="0" y="36"/>
                    <a:pt x="1" y="35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0"/>
                    <a:pt x="40" y="0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2"/>
                    <a:pt x="42" y="4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0" y="39"/>
                    <a:pt x="0" y="38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cxnSp>
          <p:nvCxnSpPr>
            <p:cNvPr id="316" name="Прямая соединительная линия 315">
              <a:extLst>
                <a:ext uri="{FF2B5EF4-FFF2-40B4-BE49-F238E27FC236}">
                  <a16:creationId xmlns:a16="http://schemas.microsoft.com/office/drawing/2014/main" id="{1A5D6AAF-09A5-4A0C-AF73-9E2834A95E17}"/>
                </a:ext>
              </a:extLst>
            </p:cNvPr>
            <p:cNvCxnSpPr>
              <a:cxnSpLocks/>
            </p:cNvCxnSpPr>
            <p:nvPr/>
          </p:nvCxnSpPr>
          <p:spPr>
            <a:xfrm>
              <a:off x="3850718" y="4073379"/>
              <a:ext cx="392445" cy="541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42598719-9CC8-4DF7-AC3C-388DF0DAF46D}"/>
                </a:ext>
              </a:extLst>
            </p:cNvPr>
            <p:cNvSpPr txBox="1"/>
            <p:nvPr/>
          </p:nvSpPr>
          <p:spPr>
            <a:xfrm>
              <a:off x="6261926" y="3212286"/>
              <a:ext cx="1685670" cy="14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Лазерные датчики</a:t>
              </a:r>
            </a:p>
          </p:txBody>
        </p:sp>
        <p:pic>
          <p:nvPicPr>
            <p:cNvPr id="318" name="Рисунок 317">
              <a:extLst>
                <a:ext uri="{FF2B5EF4-FFF2-40B4-BE49-F238E27FC236}">
                  <a16:creationId xmlns:a16="http://schemas.microsoft.com/office/drawing/2014/main" id="{10C52056-08CA-41F9-B960-5779BB18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428" y="3214401"/>
              <a:ext cx="222581" cy="174770"/>
            </a:xfrm>
            <a:prstGeom prst="rect">
              <a:avLst/>
            </a:prstGeom>
          </p:spPr>
        </p:pic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59B5FEB7-9895-4084-AA73-FC4C452FEF73}"/>
                </a:ext>
              </a:extLst>
            </p:cNvPr>
            <p:cNvSpPr txBox="1"/>
            <p:nvPr/>
          </p:nvSpPr>
          <p:spPr>
            <a:xfrm>
              <a:off x="6262038" y="2972124"/>
              <a:ext cx="1018455" cy="14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Модуль связи </a:t>
              </a:r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DSRC</a:t>
              </a:r>
              <a:endPara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20" name="Рисунок 319">
              <a:extLst>
                <a:ext uri="{FF2B5EF4-FFF2-40B4-BE49-F238E27FC236}">
                  <a16:creationId xmlns:a16="http://schemas.microsoft.com/office/drawing/2014/main" id="{27350704-44BF-401E-8324-85657ED6C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0867" y="2977538"/>
              <a:ext cx="274875" cy="199327"/>
            </a:xfrm>
            <a:prstGeom prst="rect">
              <a:avLst/>
            </a:prstGeom>
          </p:spPr>
        </p:pic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CBA02B29-8A80-4F98-AE10-19723D5B3C17}"/>
                </a:ext>
              </a:extLst>
            </p:cNvPr>
            <p:cNvSpPr txBox="1"/>
            <p:nvPr/>
          </p:nvSpPr>
          <p:spPr>
            <a:xfrm>
              <a:off x="6266745" y="3446845"/>
              <a:ext cx="866224" cy="231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Камеры фото и </a:t>
              </a:r>
            </a:p>
            <a:p>
              <a:r>
                <a:rPr lang="ru-RU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видео фиксации</a:t>
              </a:r>
            </a:p>
          </p:txBody>
        </p:sp>
        <p:pic>
          <p:nvPicPr>
            <p:cNvPr id="322" name="Рисунок 321">
              <a:extLst>
                <a:ext uri="{FF2B5EF4-FFF2-40B4-BE49-F238E27FC236}">
                  <a16:creationId xmlns:a16="http://schemas.microsoft.com/office/drawing/2014/main" id="{711DF015-88BD-480D-99C8-95458030A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713" y="3460864"/>
              <a:ext cx="221730" cy="174102"/>
            </a:xfrm>
            <a:prstGeom prst="rect">
              <a:avLst/>
            </a:prstGeom>
          </p:spPr>
        </p:pic>
        <p:cxnSp>
          <p:nvCxnSpPr>
            <p:cNvPr id="323" name="Прямая соединительная линия 322">
              <a:extLst>
                <a:ext uri="{FF2B5EF4-FFF2-40B4-BE49-F238E27FC236}">
                  <a16:creationId xmlns:a16="http://schemas.microsoft.com/office/drawing/2014/main" id="{24A4563B-B80B-4297-BE2E-259906B09175}"/>
                </a:ext>
              </a:extLst>
            </p:cNvPr>
            <p:cNvCxnSpPr/>
            <p:nvPr/>
          </p:nvCxnSpPr>
          <p:spPr>
            <a:xfrm flipV="1">
              <a:off x="5775487" y="3372489"/>
              <a:ext cx="240706" cy="153122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E15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4" name="Прямая соединительная линия 323">
              <a:extLst>
                <a:ext uri="{FF2B5EF4-FFF2-40B4-BE49-F238E27FC236}">
                  <a16:creationId xmlns:a16="http://schemas.microsoft.com/office/drawing/2014/main" id="{110D1233-7BE3-4778-857F-870D26DB389B}"/>
                </a:ext>
              </a:extLst>
            </p:cNvPr>
            <p:cNvCxnSpPr/>
            <p:nvPr/>
          </p:nvCxnSpPr>
          <p:spPr>
            <a:xfrm>
              <a:off x="6021406" y="2997869"/>
              <a:ext cx="0" cy="658841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E156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5" name="Freeform 129">
              <a:extLst>
                <a:ext uri="{FF2B5EF4-FFF2-40B4-BE49-F238E27FC236}">
                  <a16:creationId xmlns:a16="http://schemas.microsoft.com/office/drawing/2014/main" id="{352928A5-499A-4934-9F74-A5DAAC969C94}"/>
                </a:ext>
              </a:extLst>
            </p:cNvPr>
            <p:cNvSpPr>
              <a:spLocks noEditPoints="1"/>
            </p:cNvSpPr>
            <p:nvPr/>
          </p:nvSpPr>
          <p:spPr bwMode="auto">
            <a:xfrm rot="21350008">
              <a:off x="7367395" y="3498493"/>
              <a:ext cx="236492" cy="208891"/>
            </a:xfrm>
            <a:custGeom>
              <a:avLst/>
              <a:gdLst>
                <a:gd name="T0" fmla="*/ 2147483647 w 737"/>
                <a:gd name="T1" fmla="*/ 2147483647 h 660"/>
                <a:gd name="T2" fmla="*/ 2147483647 w 737"/>
                <a:gd name="T3" fmla="*/ 2147483647 h 660"/>
                <a:gd name="T4" fmla="*/ 2147483647 w 737"/>
                <a:gd name="T5" fmla="*/ 2147483647 h 660"/>
                <a:gd name="T6" fmla="*/ 2147483647 w 737"/>
                <a:gd name="T7" fmla="*/ 2147483647 h 660"/>
                <a:gd name="T8" fmla="*/ 2147483647 w 737"/>
                <a:gd name="T9" fmla="*/ 2147483647 h 660"/>
                <a:gd name="T10" fmla="*/ 2147483647 w 737"/>
                <a:gd name="T11" fmla="*/ 2147483647 h 660"/>
                <a:gd name="T12" fmla="*/ 2147483647 w 737"/>
                <a:gd name="T13" fmla="*/ 2147483647 h 660"/>
                <a:gd name="T14" fmla="*/ 2147483647 w 737"/>
                <a:gd name="T15" fmla="*/ 2147483647 h 660"/>
                <a:gd name="T16" fmla="*/ 2147483647 w 737"/>
                <a:gd name="T17" fmla="*/ 0 h 660"/>
                <a:gd name="T18" fmla="*/ 2147483647 w 737"/>
                <a:gd name="T19" fmla="*/ 0 h 660"/>
                <a:gd name="T20" fmla="*/ 2147483647 w 737"/>
                <a:gd name="T21" fmla="*/ 0 h 660"/>
                <a:gd name="T22" fmla="*/ 2147483647 w 737"/>
                <a:gd name="T23" fmla="*/ 2147483647 h 660"/>
                <a:gd name="T24" fmla="*/ 2147483647 w 737"/>
                <a:gd name="T25" fmla="*/ 2147483647 h 660"/>
                <a:gd name="T26" fmla="*/ 2147483647 w 737"/>
                <a:gd name="T27" fmla="*/ 2147483647 h 660"/>
                <a:gd name="T28" fmla="*/ 2147483647 w 737"/>
                <a:gd name="T29" fmla="*/ 2147483647 h 660"/>
                <a:gd name="T30" fmla="*/ 2147483647 w 737"/>
                <a:gd name="T31" fmla="*/ 2147483647 h 660"/>
                <a:gd name="T32" fmla="*/ 2147483647 w 737"/>
                <a:gd name="T33" fmla="*/ 2147483647 h 660"/>
                <a:gd name="T34" fmla="*/ 2147483647 w 737"/>
                <a:gd name="T35" fmla="*/ 2147483647 h 660"/>
                <a:gd name="T36" fmla="*/ 2147483647 w 737"/>
                <a:gd name="T37" fmla="*/ 2147483647 h 660"/>
                <a:gd name="T38" fmla="*/ 2147483647 w 737"/>
                <a:gd name="T39" fmla="*/ 2147483647 h 660"/>
                <a:gd name="T40" fmla="*/ 2147483647 w 737"/>
                <a:gd name="T41" fmla="*/ 2147483647 h 660"/>
                <a:gd name="T42" fmla="*/ 2147483647 w 737"/>
                <a:gd name="T43" fmla="*/ 2147483647 h 660"/>
                <a:gd name="T44" fmla="*/ 2147483647 w 737"/>
                <a:gd name="T45" fmla="*/ 2147483647 h 660"/>
                <a:gd name="T46" fmla="*/ 2147483647 w 737"/>
                <a:gd name="T47" fmla="*/ 2147483647 h 660"/>
                <a:gd name="T48" fmla="*/ 2147483647 w 737"/>
                <a:gd name="T49" fmla="*/ 2147483647 h 660"/>
                <a:gd name="T50" fmla="*/ 2147483647 w 737"/>
                <a:gd name="T51" fmla="*/ 2147483647 h 660"/>
                <a:gd name="T52" fmla="*/ 2147483647 w 737"/>
                <a:gd name="T53" fmla="*/ 2147483647 h 660"/>
                <a:gd name="T54" fmla="*/ 2147483647 w 737"/>
                <a:gd name="T55" fmla="*/ 2147483647 h 6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37"/>
                <a:gd name="T85" fmla="*/ 0 h 660"/>
                <a:gd name="T86" fmla="*/ 737 w 737"/>
                <a:gd name="T87" fmla="*/ 660 h 66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37" h="660">
                  <a:moveTo>
                    <a:pt x="80" y="660"/>
                  </a:moveTo>
                  <a:cubicBezTo>
                    <a:pt x="35" y="659"/>
                    <a:pt x="35" y="659"/>
                    <a:pt x="35" y="659"/>
                  </a:cubicBezTo>
                  <a:cubicBezTo>
                    <a:pt x="3" y="659"/>
                    <a:pt x="3" y="659"/>
                    <a:pt x="3" y="659"/>
                  </a:cubicBezTo>
                  <a:cubicBezTo>
                    <a:pt x="2" y="659"/>
                    <a:pt x="1" y="658"/>
                    <a:pt x="1" y="657"/>
                  </a:cubicBezTo>
                  <a:cubicBezTo>
                    <a:pt x="1" y="657"/>
                    <a:pt x="1" y="657"/>
                    <a:pt x="1" y="657"/>
                  </a:cubicBezTo>
                  <a:cubicBezTo>
                    <a:pt x="0" y="656"/>
                    <a:pt x="0" y="655"/>
                    <a:pt x="1" y="654"/>
                  </a:cubicBezTo>
                  <a:cubicBezTo>
                    <a:pt x="1" y="654"/>
                    <a:pt x="1" y="654"/>
                    <a:pt x="1" y="654"/>
                  </a:cubicBezTo>
                  <a:cubicBezTo>
                    <a:pt x="654" y="1"/>
                    <a:pt x="654" y="1"/>
                    <a:pt x="654" y="1"/>
                  </a:cubicBezTo>
                  <a:cubicBezTo>
                    <a:pt x="655" y="0"/>
                    <a:pt x="655" y="0"/>
                    <a:pt x="656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735" y="0"/>
                    <a:pt x="736" y="0"/>
                    <a:pt x="737" y="1"/>
                  </a:cubicBezTo>
                  <a:cubicBezTo>
                    <a:pt x="737" y="1"/>
                    <a:pt x="737" y="1"/>
                    <a:pt x="737" y="1"/>
                  </a:cubicBezTo>
                  <a:cubicBezTo>
                    <a:pt x="737" y="3"/>
                    <a:pt x="737" y="4"/>
                    <a:pt x="736" y="5"/>
                  </a:cubicBezTo>
                  <a:cubicBezTo>
                    <a:pt x="736" y="5"/>
                    <a:pt x="736" y="5"/>
                    <a:pt x="736" y="5"/>
                  </a:cubicBezTo>
                  <a:cubicBezTo>
                    <a:pt x="82" y="659"/>
                    <a:pt x="82" y="659"/>
                    <a:pt x="82" y="659"/>
                  </a:cubicBezTo>
                  <a:cubicBezTo>
                    <a:pt x="82" y="659"/>
                    <a:pt x="81" y="660"/>
                    <a:pt x="80" y="660"/>
                  </a:cubicBezTo>
                  <a:cubicBezTo>
                    <a:pt x="80" y="660"/>
                    <a:pt x="80" y="660"/>
                    <a:pt x="80" y="660"/>
                  </a:cubicBezTo>
                  <a:cubicBezTo>
                    <a:pt x="80" y="660"/>
                    <a:pt x="80" y="660"/>
                    <a:pt x="80" y="660"/>
                  </a:cubicBezTo>
                  <a:close/>
                  <a:moveTo>
                    <a:pt x="11" y="653"/>
                  </a:moveTo>
                  <a:cubicBezTo>
                    <a:pt x="35" y="653"/>
                    <a:pt x="35" y="653"/>
                    <a:pt x="35" y="653"/>
                  </a:cubicBezTo>
                  <a:cubicBezTo>
                    <a:pt x="79" y="654"/>
                    <a:pt x="79" y="654"/>
                    <a:pt x="79" y="654"/>
                  </a:cubicBezTo>
                  <a:cubicBezTo>
                    <a:pt x="727" y="6"/>
                    <a:pt x="727" y="6"/>
                    <a:pt x="727" y="6"/>
                  </a:cubicBezTo>
                  <a:cubicBezTo>
                    <a:pt x="658" y="6"/>
                    <a:pt x="658" y="6"/>
                    <a:pt x="658" y="6"/>
                  </a:cubicBezTo>
                  <a:cubicBezTo>
                    <a:pt x="11" y="653"/>
                    <a:pt x="11" y="653"/>
                    <a:pt x="11" y="653"/>
                  </a:cubicBezTo>
                  <a:close/>
                  <a:moveTo>
                    <a:pt x="656" y="6"/>
                  </a:moveTo>
                  <a:cubicBezTo>
                    <a:pt x="656" y="3"/>
                    <a:pt x="656" y="3"/>
                    <a:pt x="656" y="3"/>
                  </a:cubicBezTo>
                  <a:cubicBezTo>
                    <a:pt x="656" y="6"/>
                    <a:pt x="656" y="6"/>
                    <a:pt x="656" y="6"/>
                  </a:cubicBezTo>
                  <a:close/>
                </a:path>
              </a:pathLst>
            </a:custGeom>
            <a:solidFill>
              <a:srgbClr val="CA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326" name="Freeform 130">
              <a:extLst>
                <a:ext uri="{FF2B5EF4-FFF2-40B4-BE49-F238E27FC236}">
                  <a16:creationId xmlns:a16="http://schemas.microsoft.com/office/drawing/2014/main" id="{7C8B21AB-E8C2-4374-B8EB-A3AA953E7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043" y="3485675"/>
              <a:ext cx="193728" cy="260273"/>
            </a:xfrm>
            <a:custGeom>
              <a:avLst/>
              <a:gdLst>
                <a:gd name="T0" fmla="*/ 2147483647 w 1308"/>
                <a:gd name="T1" fmla="*/ 2147483647 h 1489"/>
                <a:gd name="T2" fmla="*/ 0 w 1308"/>
                <a:gd name="T3" fmla="*/ 2147483647 h 1489"/>
                <a:gd name="T4" fmla="*/ 0 w 1308"/>
                <a:gd name="T5" fmla="*/ 2147483647 h 1489"/>
                <a:gd name="T6" fmla="*/ 2147483647 w 1308"/>
                <a:gd name="T7" fmla="*/ 0 h 1489"/>
                <a:gd name="T8" fmla="*/ 2147483647 w 1308"/>
                <a:gd name="T9" fmla="*/ 2147483647 h 1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"/>
                <a:gd name="T16" fmla="*/ 0 h 1489"/>
                <a:gd name="T17" fmla="*/ 1308 w 1308"/>
                <a:gd name="T18" fmla="*/ 1489 h 1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" h="1489">
                  <a:moveTo>
                    <a:pt x="1308" y="181"/>
                  </a:moveTo>
                  <a:lnTo>
                    <a:pt x="0" y="1489"/>
                  </a:lnTo>
                  <a:lnTo>
                    <a:pt x="0" y="1308"/>
                  </a:lnTo>
                  <a:lnTo>
                    <a:pt x="1308" y="0"/>
                  </a:lnTo>
                  <a:lnTo>
                    <a:pt x="1308" y="181"/>
                  </a:lnTo>
                  <a:close/>
                </a:path>
              </a:pathLst>
            </a:custGeom>
            <a:solidFill>
              <a:srgbClr val="FBA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8980" tIns="24490" rIns="48980" bIns="24490"/>
            <a:lstStyle/>
            <a:p>
              <a:endParaRPr lang="es-AR" sz="600"/>
            </a:p>
          </p:txBody>
        </p:sp>
        <p:sp>
          <p:nvSpPr>
            <p:cNvPr id="327" name="Прямоугольник 326">
              <a:extLst>
                <a:ext uri="{FF2B5EF4-FFF2-40B4-BE49-F238E27FC236}">
                  <a16:creationId xmlns:a16="http://schemas.microsoft.com/office/drawing/2014/main" id="{E4D9CBAF-93E4-47C0-8893-C9094ACBBE1A}"/>
                </a:ext>
              </a:extLst>
            </p:cNvPr>
            <p:cNvSpPr/>
            <p:nvPr/>
          </p:nvSpPr>
          <p:spPr>
            <a:xfrm>
              <a:off x="4926932" y="2104843"/>
              <a:ext cx="1093748" cy="231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75"/>
                </a:spcBef>
                <a:spcAft>
                  <a:spcPts val="300"/>
                </a:spcAft>
                <a:buSzPct val="120000"/>
                <a:tabLst>
                  <a:tab pos="136922" algn="l"/>
                </a:tabLst>
                <a:defRPr/>
              </a:pPr>
              <a:r>
                <a:rPr lang="ru-RU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Центральный пункт управления</a:t>
              </a:r>
            </a:p>
          </p:txBody>
        </p:sp>
      </p:grpSp>
      <p:sp>
        <p:nvSpPr>
          <p:cNvPr id="328" name="Прямоугольник 327"/>
          <p:cNvSpPr/>
          <p:nvPr/>
        </p:nvSpPr>
        <p:spPr>
          <a:xfrm>
            <a:off x="1900579" y="950962"/>
            <a:ext cx="81185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561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 технологии «свободный поток»:</a:t>
            </a:r>
            <a:endParaRPr lang="ru-RU" sz="1200" dirty="0">
              <a:solidFill>
                <a:srgbClr val="FF561C"/>
              </a:solidFill>
            </a:endParaRPr>
          </a:p>
        </p:txBody>
      </p:sp>
      <p:sp>
        <p:nvSpPr>
          <p:cNvPr id="331" name="Прямоугольник 330"/>
          <p:cNvSpPr/>
          <p:nvPr/>
        </p:nvSpPr>
        <p:spPr>
          <a:xfrm>
            <a:off x="1939084" y="2436100"/>
            <a:ext cx="5479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Wingdings" panose="05000000000000000000" pitchFamily="2" charset="2"/>
              <a:buChar char="§"/>
              <a:tabLst>
                <a:tab pos="136922" algn="l"/>
              </a:tabLs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Существенное сокращение числа ДТП из-за отсутствия препятствий и необходимости перестроений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2" name="Прямоугольник 331"/>
          <p:cNvSpPr/>
          <p:nvPr/>
        </p:nvSpPr>
        <p:spPr>
          <a:xfrm>
            <a:off x="1939084" y="219684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Wingdings" panose="05000000000000000000" pitchFamily="2" charset="2"/>
              <a:buChar char="§"/>
              <a:tabLst>
                <a:tab pos="136922" algn="l"/>
              </a:tabLs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Сокращение капитальных и эксплуатационных затрат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3" name="Прямоугольник 332"/>
          <p:cNvSpPr/>
          <p:nvPr/>
        </p:nvSpPr>
        <p:spPr>
          <a:xfrm>
            <a:off x="1939085" y="1824883"/>
            <a:ext cx="55625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Wingdings" panose="05000000000000000000" pitchFamily="2" charset="2"/>
              <a:buChar char="§"/>
              <a:tabLst>
                <a:tab pos="136922" algn="l"/>
              </a:tabLs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Равномерное движение транспортного потока без остановок со средней скоростью 90-110-130 км/ч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4" name="Группа 333"/>
          <p:cNvGrpSpPr/>
          <p:nvPr/>
        </p:nvGrpSpPr>
        <p:grpSpPr>
          <a:xfrm>
            <a:off x="771728" y="69319"/>
            <a:ext cx="7130930" cy="748693"/>
            <a:chOff x="-917179" y="10663"/>
            <a:chExt cx="7328099" cy="1200329"/>
          </a:xfrm>
        </p:grpSpPr>
        <p:sp>
          <p:nvSpPr>
            <p:cNvPr id="335" name="Скругленный прямоугольник 334"/>
            <p:cNvSpPr/>
            <p:nvPr/>
          </p:nvSpPr>
          <p:spPr>
            <a:xfrm>
              <a:off x="-63471" y="10663"/>
              <a:ext cx="6474391" cy="1200329"/>
            </a:xfrm>
            <a:prstGeom prst="roundRect">
              <a:avLst>
                <a:gd name="adj" fmla="val 10000"/>
              </a:avLst>
            </a:prstGeom>
            <a:solidFill>
              <a:srgbClr val="E0873F"/>
            </a:solidFill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6" name="Скругленный прямоугольник 4"/>
            <p:cNvSpPr/>
            <p:nvPr/>
          </p:nvSpPr>
          <p:spPr>
            <a:xfrm>
              <a:off x="-917179" y="21214"/>
              <a:ext cx="7228906" cy="113001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2"/>
              <a:r>
                <a:rPr lang="ru-RU" b="1" dirty="0"/>
                <a:t>СИСТЕМА БЕЗОСТАНОВОЧНОГО ВЗИМАНИЯ ПЛАТЫ </a:t>
              </a:r>
            </a:p>
            <a:p>
              <a:pPr lvl="2"/>
              <a:r>
                <a:rPr lang="ru-RU" b="1" dirty="0"/>
                <a:t>«СВОБОДНЫЙ ПОТОК»</a:t>
              </a:r>
              <a:endParaRPr lang="ru-RU" dirty="0"/>
            </a:p>
          </p:txBody>
        </p:sp>
      </p:grpSp>
      <p:pic>
        <p:nvPicPr>
          <p:cNvPr id="337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38699" y="202879"/>
            <a:ext cx="1813027" cy="3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42136" y="117486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SzPct val="120000"/>
              <a:buFont typeface="Wingdings" panose="05000000000000000000" pitchFamily="2" charset="2"/>
              <a:buChar char="§"/>
              <a:tabLst>
                <a:tab pos="136922" algn="l"/>
              </a:tabLst>
              <a:defRPr/>
            </a:pP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Существенное сокращение числа ДТП из-за отсутствия препятствий и необходимости перестроений</a:t>
            </a: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1100" dirty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1942136" y="158542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SzPct val="120000"/>
              <a:buFont typeface="Wingdings" panose="05000000000000000000" pitchFamily="2" charset="2"/>
              <a:buChar char="§"/>
              <a:tabLst>
                <a:tab pos="136922" algn="l"/>
              </a:tabLst>
              <a:defRPr/>
            </a:pP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Автоматическая идентификация транспортных средств</a:t>
            </a: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39" name="Рисунок 3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20136" y="1042821"/>
            <a:ext cx="3148878" cy="194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3" descr="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1" cy="6813382"/>
          </a:xfrm>
          <a:prstGeom prst="rect">
            <a:avLst/>
          </a:prstGeom>
        </p:spPr>
      </p:pic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85808" y="6448258"/>
            <a:ext cx="360223" cy="365125"/>
          </a:xfrm>
        </p:spPr>
        <p:txBody>
          <a:bodyPr/>
          <a:lstStyle/>
          <a:p>
            <a:pPr>
              <a:defRPr/>
            </a:pPr>
            <a:fld id="{435F54A1-BBED-4F57-B211-7CEA19E1FA9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8099" y="188640"/>
            <a:ext cx="1806556" cy="3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802910" y="389546"/>
            <a:ext cx="2268460" cy="42707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156" tIns="45579" rIns="91156" bIns="45579" rtlCol="0">
            <a:spAutoFit/>
          </a:bodyPr>
          <a:lstStyle>
            <a:defPPr>
              <a:defRPr lang="ru-RU"/>
            </a:defPPr>
            <a:lvl1pPr fontAlgn="auto">
              <a:spcAft>
                <a:spcPts val="0"/>
              </a:spcAft>
              <a:defRPr sz="2200">
                <a:solidFill>
                  <a:srgbClr val="4C4544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eaLnBrk="0" hangingPunct="0">
              <a:defRPr sz="4400"/>
            </a:lvl2pPr>
            <a:lvl3pPr algn="ctr" eaLnBrk="0" hangingPunct="0">
              <a:defRPr sz="4400"/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endParaRPr lang="ru-RU" sz="2177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881906" y="849033"/>
            <a:ext cx="6611068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802911" y="1318897"/>
            <a:ext cx="1274833" cy="23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0346">
              <a:lnSpc>
                <a:spcPct val="90000"/>
              </a:lnSpc>
              <a:spcAft>
                <a:spcPct val="35000"/>
              </a:spcAft>
            </a:pPr>
            <a:r>
              <a:rPr lang="ru-RU" sz="99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ГЛОНАСС/</a:t>
            </a:r>
            <a:r>
              <a:rPr lang="en-US" sz="99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endParaRPr lang="ru-RU" sz="99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newdesignfile.com/postpic/2015/02/space-satellite-white-background_24567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7" y="2133383"/>
            <a:ext cx="910263" cy="7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oving truck pictures - clipartsc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3321" y="4914734"/>
            <a:ext cx="1787396" cy="91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25pp.com/uploadfile/app/icon/20151014/14447904342155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1583">
            <a:off x="3817049" y="2215261"/>
            <a:ext cx="226165" cy="258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newdesignfile.com/postpic/2015/02/space-satellite-white-background_24567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02" y="1679533"/>
            <a:ext cx="910263" cy="7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newdesignfile.com/postpic/2015/02/space-satellite-white-background_24567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93" y="1177210"/>
            <a:ext cx="910263" cy="7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7500" y="1120608"/>
            <a:ext cx="1063043" cy="13885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696055">
            <a:off x="4732960" y="3108246"/>
            <a:ext cx="586804" cy="1118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8070" y="1329283"/>
            <a:ext cx="632262" cy="1060914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758634" y="956226"/>
            <a:ext cx="1787396" cy="27667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indent="422744" algn="just">
              <a:lnSpc>
                <a:spcPct val="150000"/>
              </a:lnSpc>
              <a:spcAft>
                <a:spcPts val="272"/>
              </a:spcAft>
            </a:pPr>
            <a:r>
              <a:rPr lang="ru-RU" sz="907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Сервер АСУДД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556959" y="1791796"/>
            <a:ext cx="844313" cy="66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4873" y="1300136"/>
            <a:ext cx="642630" cy="1078311"/>
          </a:xfrm>
          <a:prstGeom prst="rect">
            <a:avLst/>
          </a:prstGeom>
        </p:spPr>
      </p:pic>
      <p:cxnSp>
        <p:nvCxnSpPr>
          <p:cNvPr id="35" name="Прямая со стрелкой 34"/>
          <p:cNvCxnSpPr/>
          <p:nvPr/>
        </p:nvCxnSpPr>
        <p:spPr>
          <a:xfrm>
            <a:off x="8273850" y="1797732"/>
            <a:ext cx="898506" cy="13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spect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59" y="3962466"/>
            <a:ext cx="802748" cy="63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>
            <a:off x="9696189" y="2460155"/>
            <a:ext cx="1" cy="11172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8167017" y="3089478"/>
            <a:ext cx="1298147" cy="5949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8063">
              <a:lnSpc>
                <a:spcPct val="150000"/>
              </a:lnSpc>
              <a:spcAft>
                <a:spcPts val="544"/>
              </a:spcAft>
              <a:tabLst>
                <a:tab pos="163568" algn="l"/>
                <a:tab pos="734906" algn="l"/>
              </a:tabLst>
            </a:pPr>
            <a:r>
              <a:rPr lang="ru-RU" sz="726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Коррекция программы управления в текущем цикле</a:t>
            </a:r>
            <a:endParaRPr lang="ru-RU" sz="726" i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270997" y="1441936"/>
            <a:ext cx="964840" cy="4072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8063">
              <a:lnSpc>
                <a:spcPct val="150000"/>
              </a:lnSpc>
              <a:spcAft>
                <a:spcPts val="544"/>
              </a:spcAft>
              <a:tabLst>
                <a:tab pos="163568" algn="l"/>
                <a:tab pos="734906" algn="l"/>
              </a:tabLst>
            </a:pPr>
            <a:r>
              <a:rPr lang="ru-RU" sz="726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Запрос приоритета</a:t>
            </a:r>
            <a:endParaRPr lang="ru-RU" sz="726" i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919060" y="2562352"/>
            <a:ext cx="1298147" cy="4072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8063">
              <a:lnSpc>
                <a:spcPct val="150000"/>
              </a:lnSpc>
              <a:spcAft>
                <a:spcPts val="544"/>
              </a:spcAft>
              <a:tabLst>
                <a:tab pos="163568" algn="l"/>
                <a:tab pos="734906" algn="l"/>
              </a:tabLst>
            </a:pPr>
            <a:r>
              <a:rPr lang="ru-RU" sz="726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Прогнозы прибытия на стоп – линию СО и ПВП</a:t>
            </a:r>
            <a:endParaRPr lang="ru-RU" sz="726" i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648099" y="3583259"/>
            <a:ext cx="1865372" cy="27667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indent="422744" algn="just">
              <a:lnSpc>
                <a:spcPct val="150000"/>
              </a:lnSpc>
              <a:spcAft>
                <a:spcPts val="272"/>
              </a:spcAft>
            </a:pPr>
            <a:r>
              <a:rPr lang="ru-RU" sz="907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Дорожный контроллер</a:t>
            </a: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7864083" y="2497487"/>
            <a:ext cx="10118" cy="11478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7306375" y="3633029"/>
            <a:ext cx="1298147" cy="4859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8063" algn="ctr">
              <a:lnSpc>
                <a:spcPct val="150000"/>
              </a:lnSpc>
              <a:spcAft>
                <a:spcPts val="544"/>
              </a:spcAft>
              <a:tabLst>
                <a:tab pos="163568" algn="l"/>
                <a:tab pos="734906" algn="l"/>
              </a:tabLst>
            </a:pPr>
            <a:r>
              <a:rPr lang="ru-RU" sz="907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Контроллер полосы ПВП</a:t>
            </a:r>
            <a:endParaRPr lang="ru-RU" sz="907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261062" y="2912964"/>
            <a:ext cx="573780" cy="276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8063">
              <a:lnSpc>
                <a:spcPct val="150000"/>
              </a:lnSpc>
              <a:spcAft>
                <a:spcPts val="544"/>
              </a:spcAft>
              <a:tabLst>
                <a:tab pos="163568" algn="l"/>
                <a:tab pos="734906" algn="l"/>
              </a:tabLst>
            </a:pPr>
            <a:r>
              <a:rPr lang="ru-RU" sz="907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ТС</a:t>
            </a:r>
            <a:r>
              <a:rPr lang="en-US" sz="907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P/IP</a:t>
            </a:r>
            <a:endParaRPr lang="ru-RU" sz="907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078552" y="2888204"/>
            <a:ext cx="573780" cy="276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8063">
              <a:lnSpc>
                <a:spcPct val="150000"/>
              </a:lnSpc>
              <a:spcAft>
                <a:spcPts val="544"/>
              </a:spcAft>
              <a:tabLst>
                <a:tab pos="163568" algn="l"/>
                <a:tab pos="734906" algn="l"/>
              </a:tabLst>
            </a:pPr>
            <a:r>
              <a:rPr lang="ru-RU" sz="907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ТС</a:t>
            </a:r>
            <a:r>
              <a:rPr lang="en-US" sz="907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P/IP</a:t>
            </a:r>
            <a:endParaRPr lang="ru-RU" sz="907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732594" y="1919083"/>
            <a:ext cx="573780" cy="276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8063">
              <a:lnSpc>
                <a:spcPct val="150000"/>
              </a:lnSpc>
              <a:spcAft>
                <a:spcPts val="544"/>
              </a:spcAft>
              <a:tabLst>
                <a:tab pos="163568" algn="l"/>
                <a:tab pos="734906" algn="l"/>
              </a:tabLst>
            </a:pPr>
            <a:r>
              <a:rPr lang="ru-RU" sz="907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ТС</a:t>
            </a:r>
            <a:r>
              <a:rPr lang="en-US" sz="907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P/IP</a:t>
            </a:r>
            <a:endParaRPr lang="ru-RU" sz="907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47575" y="870970"/>
            <a:ext cx="1109610" cy="4859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8063">
              <a:lnSpc>
                <a:spcPct val="150000"/>
              </a:lnSpc>
              <a:spcAft>
                <a:spcPts val="544"/>
              </a:spcAft>
              <a:tabLst>
                <a:tab pos="163568" algn="l"/>
                <a:tab pos="734906" algn="l"/>
              </a:tabLst>
            </a:pPr>
            <a:r>
              <a:rPr lang="ru-RU" sz="907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Телематический сервер </a:t>
            </a:r>
            <a:r>
              <a:rPr lang="en-US" sz="907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“</a:t>
            </a:r>
            <a:r>
              <a:rPr lang="ru-RU" sz="907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Конвой</a:t>
            </a:r>
            <a:r>
              <a:rPr lang="en-US" sz="907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”</a:t>
            </a:r>
            <a:endParaRPr lang="ru-RU" sz="907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4710" y="1913058"/>
            <a:ext cx="663842" cy="460288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8388578" y="2404941"/>
            <a:ext cx="743760" cy="4859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8063" algn="ctr">
              <a:lnSpc>
                <a:spcPct val="150000"/>
              </a:lnSpc>
              <a:spcAft>
                <a:spcPts val="544"/>
              </a:spcAft>
              <a:tabLst>
                <a:tab pos="163568" algn="l"/>
                <a:tab pos="734906" algn="l"/>
              </a:tabLst>
            </a:pPr>
            <a:r>
              <a:rPr lang="ru-RU" sz="907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АРМ оператора</a:t>
            </a:r>
            <a:endParaRPr lang="ru-RU" sz="907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s://previews.123rf.com/images/natis76/natis761206/natis76120600052/13898700-Traffic-lights-Stock-Phot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361" y="4660729"/>
            <a:ext cx="728538" cy="121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54177" y="4119732"/>
            <a:ext cx="545359" cy="594344"/>
          </a:xfrm>
          <a:prstGeom prst="rect">
            <a:avLst/>
          </a:prstGeom>
        </p:spPr>
      </p:pic>
      <p:pic>
        <p:nvPicPr>
          <p:cNvPr id="43" name="Picture 2" descr="Moving truck pictures - clipartsc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4696" y="4940667"/>
            <a:ext cx="1787396" cy="91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Moving truck pictures - clipartsc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0815" y="4895845"/>
            <a:ext cx="1787396" cy="91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5658" y="4303961"/>
            <a:ext cx="624460" cy="3681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69774" y="4129023"/>
            <a:ext cx="474306" cy="5227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7306375" y="4137476"/>
            <a:ext cx="215823" cy="540682"/>
          </a:xfrm>
          <a:prstGeom prst="rect">
            <a:avLst/>
          </a:prstGeom>
        </p:spPr>
      </p:pic>
      <p:pic>
        <p:nvPicPr>
          <p:cNvPr id="49" name="Picture 14" descr="http://www.fort-l.ru/private/fortl/shop_load/141/bl411170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492" y="4678159"/>
            <a:ext cx="745718" cy="111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://img.25pp.com/uploadfile/app/icon/20151014/14447904342155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6434">
            <a:off x="5069113" y="2161780"/>
            <a:ext cx="226165" cy="258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4173275" y="5963523"/>
            <a:ext cx="2982843" cy="2396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8063">
              <a:lnSpc>
                <a:spcPct val="150000"/>
              </a:lnSpc>
              <a:spcAft>
                <a:spcPts val="544"/>
              </a:spcAft>
              <a:tabLst>
                <a:tab pos="163568" algn="l"/>
                <a:tab pos="734906" algn="l"/>
              </a:tabLst>
            </a:pPr>
            <a:r>
              <a:rPr lang="ru-RU" sz="726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Цифровая картографическая основа</a:t>
            </a:r>
            <a:endParaRPr lang="ru-RU" sz="726" i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1589541" y="37963"/>
            <a:ext cx="6941478" cy="824006"/>
            <a:chOff x="6785" y="0"/>
            <a:chExt cx="6941478" cy="824006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6785" y="0"/>
              <a:ext cx="6941478" cy="824006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Скругленный прямоугольник 4"/>
            <p:cNvSpPr/>
            <p:nvPr/>
          </p:nvSpPr>
          <p:spPr>
            <a:xfrm>
              <a:off x="30919" y="24134"/>
              <a:ext cx="6821079" cy="7757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УМНАЯ ДОРОГА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БЕЗОСТАНОВОЧНОЕ ДВИЖЕНИЕ МАГИСТРАЛЬНЫХ АВТОПОЕЗДОВ</a:t>
              </a:r>
              <a:endParaRPr lang="ru-RU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99" y="2936573"/>
            <a:ext cx="1314633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4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3" descr="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1" cy="6813382"/>
          </a:xfrm>
          <a:prstGeom prst="rect">
            <a:avLst/>
          </a:prstGeom>
        </p:spPr>
      </p:pic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85808" y="6448258"/>
            <a:ext cx="360223" cy="365125"/>
          </a:xfrm>
        </p:spPr>
        <p:txBody>
          <a:bodyPr/>
          <a:lstStyle/>
          <a:p>
            <a:pPr>
              <a:defRPr/>
            </a:pPr>
            <a:fld id="{435F54A1-BBED-4F57-B211-7CEA19E1FA9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5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8099" y="188640"/>
            <a:ext cx="1806556" cy="3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802910" y="389546"/>
            <a:ext cx="2268460" cy="42707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156" tIns="45579" rIns="91156" bIns="45579" rtlCol="0">
            <a:spAutoFit/>
          </a:bodyPr>
          <a:lstStyle>
            <a:defPPr>
              <a:defRPr lang="ru-RU"/>
            </a:defPPr>
            <a:lvl1pPr fontAlgn="auto">
              <a:spcAft>
                <a:spcPts val="0"/>
              </a:spcAft>
              <a:defRPr sz="2200">
                <a:solidFill>
                  <a:srgbClr val="4C4544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eaLnBrk="0" hangingPunct="0">
              <a:defRPr sz="4400"/>
            </a:lvl2pPr>
            <a:lvl3pPr algn="ctr" eaLnBrk="0" hangingPunct="0">
              <a:defRPr sz="4400"/>
            </a:lvl3pPr>
            <a:lvl4pPr algn="ctr" eaLnBrk="0" hangingPunct="0">
              <a:defRPr sz="4400"/>
            </a:lvl4pPr>
            <a:lvl5pPr algn="ctr" eaLnBrk="0" hangingPunct="0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endParaRPr lang="ru-RU" sz="2177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881906" y="849033"/>
            <a:ext cx="6611068" cy="0"/>
          </a:xfrm>
          <a:prstGeom prst="line">
            <a:avLst/>
          </a:prstGeom>
          <a:ln w="25400" cmpd="dbl">
            <a:solidFill>
              <a:srgbClr val="837E7E"/>
            </a:solidFill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1589542" y="37963"/>
            <a:ext cx="6903433" cy="824006"/>
            <a:chOff x="6785" y="0"/>
            <a:chExt cx="6941478" cy="824006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6785" y="0"/>
              <a:ext cx="6941478" cy="824006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Скругленный прямоугольник 4"/>
            <p:cNvSpPr/>
            <p:nvPr/>
          </p:nvSpPr>
          <p:spPr>
            <a:xfrm>
              <a:off x="30919" y="24134"/>
              <a:ext cx="6893210" cy="7757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КООПЕРАТИВНЫЕ ИТС. </a:t>
              </a:r>
              <a:r>
                <a:rPr lang="en-US" b="1" dirty="0"/>
                <a:t>V2I</a:t>
              </a:r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85" y="1198883"/>
            <a:ext cx="8221222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1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m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"/>
            <a:ext cx="9144001" cy="6953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52736"/>
            <a:ext cx="9144001" cy="590033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542278" y="1"/>
            <a:ext cx="6534922" cy="887512"/>
            <a:chOff x="0" y="0"/>
            <a:chExt cx="4643617" cy="1200329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4643617" cy="1200329"/>
            </a:xfrm>
            <a:prstGeom prst="roundRect">
              <a:avLst>
                <a:gd name="adj" fmla="val 10000"/>
              </a:avLst>
            </a:prstGeom>
            <a:solidFill>
              <a:srgbClr val="E0873F"/>
            </a:solidFill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5157" y="35156"/>
              <a:ext cx="4608460" cy="113001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УМНАЯ ДОРОГА </a:t>
              </a:r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МОНИТОРИНГ ПАРАМЕТРОВ ТРАНСПОРТНЫХ ПОТОКОВ </a:t>
              </a:r>
            </a:p>
          </p:txBody>
        </p:sp>
      </p:grpSp>
      <p:pic>
        <p:nvPicPr>
          <p:cNvPr id="8" name="Picture 2" descr="C:\Users\V_Korshkov\Desktop\Автодор 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6957" y="213041"/>
            <a:ext cx="1813027" cy="3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лилиния 8"/>
          <p:cNvSpPr/>
          <p:nvPr/>
        </p:nvSpPr>
        <p:spPr>
          <a:xfrm>
            <a:off x="2152536" y="1537231"/>
            <a:ext cx="7818312" cy="740293"/>
          </a:xfrm>
          <a:custGeom>
            <a:avLst/>
            <a:gdLst>
              <a:gd name="connsiteX0" fmla="*/ 0 w 2653318"/>
              <a:gd name="connsiteY0" fmla="*/ 108925 h 1089247"/>
              <a:gd name="connsiteX1" fmla="*/ 108925 w 2653318"/>
              <a:gd name="connsiteY1" fmla="*/ 0 h 1089247"/>
              <a:gd name="connsiteX2" fmla="*/ 2544393 w 2653318"/>
              <a:gd name="connsiteY2" fmla="*/ 0 h 1089247"/>
              <a:gd name="connsiteX3" fmla="*/ 2653318 w 2653318"/>
              <a:gd name="connsiteY3" fmla="*/ 108925 h 1089247"/>
              <a:gd name="connsiteX4" fmla="*/ 2653318 w 2653318"/>
              <a:gd name="connsiteY4" fmla="*/ 980322 h 1089247"/>
              <a:gd name="connsiteX5" fmla="*/ 2544393 w 2653318"/>
              <a:gd name="connsiteY5" fmla="*/ 1089247 h 1089247"/>
              <a:gd name="connsiteX6" fmla="*/ 108925 w 2653318"/>
              <a:gd name="connsiteY6" fmla="*/ 1089247 h 1089247"/>
              <a:gd name="connsiteX7" fmla="*/ 0 w 2653318"/>
              <a:gd name="connsiteY7" fmla="*/ 980322 h 1089247"/>
              <a:gd name="connsiteX8" fmla="*/ 0 w 2653318"/>
              <a:gd name="connsiteY8" fmla="*/ 108925 h 10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318" h="1089247">
                <a:moveTo>
                  <a:pt x="0" y="108925"/>
                </a:moveTo>
                <a:cubicBezTo>
                  <a:pt x="0" y="48767"/>
                  <a:pt x="48767" y="0"/>
                  <a:pt x="108925" y="0"/>
                </a:cubicBezTo>
                <a:lnTo>
                  <a:pt x="2544393" y="0"/>
                </a:lnTo>
                <a:cubicBezTo>
                  <a:pt x="2604551" y="0"/>
                  <a:pt x="2653318" y="48767"/>
                  <a:pt x="2653318" y="108925"/>
                </a:cubicBezTo>
                <a:lnTo>
                  <a:pt x="2653318" y="980322"/>
                </a:lnTo>
                <a:cubicBezTo>
                  <a:pt x="2653318" y="1040480"/>
                  <a:pt x="2604551" y="1089247"/>
                  <a:pt x="2544393" y="1089247"/>
                </a:cubicBezTo>
                <a:lnTo>
                  <a:pt x="108925" y="1089247"/>
                </a:lnTo>
                <a:cubicBezTo>
                  <a:pt x="48767" y="1089247"/>
                  <a:pt x="0" y="1040480"/>
                  <a:pt x="0" y="980322"/>
                </a:cubicBezTo>
                <a:lnTo>
                  <a:pt x="0" y="108925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93" tIns="66193" rIns="66193" bIns="66193" numCol="1" spcCol="1270" anchor="ctr" anchorCtr="0">
            <a:noAutofit/>
          </a:bodyPr>
          <a:lstStyle/>
          <a:p>
            <a:pPr lvl="0" algn="ctr"/>
            <a:r>
              <a:rPr lang="ru-RU" sz="1400" dirty="0"/>
              <a:t>Регистрация «цифрового следа» транспортных средств с помощью детекторов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3719736" y="3006160"/>
            <a:ext cx="4608512" cy="974651"/>
          </a:xfrm>
          <a:custGeom>
            <a:avLst/>
            <a:gdLst>
              <a:gd name="connsiteX0" fmla="*/ 0 w 2653318"/>
              <a:gd name="connsiteY0" fmla="*/ 108925 h 1089247"/>
              <a:gd name="connsiteX1" fmla="*/ 108925 w 2653318"/>
              <a:gd name="connsiteY1" fmla="*/ 0 h 1089247"/>
              <a:gd name="connsiteX2" fmla="*/ 2544393 w 2653318"/>
              <a:gd name="connsiteY2" fmla="*/ 0 h 1089247"/>
              <a:gd name="connsiteX3" fmla="*/ 2653318 w 2653318"/>
              <a:gd name="connsiteY3" fmla="*/ 108925 h 1089247"/>
              <a:gd name="connsiteX4" fmla="*/ 2653318 w 2653318"/>
              <a:gd name="connsiteY4" fmla="*/ 980322 h 1089247"/>
              <a:gd name="connsiteX5" fmla="*/ 2544393 w 2653318"/>
              <a:gd name="connsiteY5" fmla="*/ 1089247 h 1089247"/>
              <a:gd name="connsiteX6" fmla="*/ 108925 w 2653318"/>
              <a:gd name="connsiteY6" fmla="*/ 1089247 h 1089247"/>
              <a:gd name="connsiteX7" fmla="*/ 0 w 2653318"/>
              <a:gd name="connsiteY7" fmla="*/ 980322 h 1089247"/>
              <a:gd name="connsiteX8" fmla="*/ 0 w 2653318"/>
              <a:gd name="connsiteY8" fmla="*/ 108925 h 10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318" h="1089247">
                <a:moveTo>
                  <a:pt x="0" y="108925"/>
                </a:moveTo>
                <a:cubicBezTo>
                  <a:pt x="0" y="48767"/>
                  <a:pt x="48767" y="0"/>
                  <a:pt x="108925" y="0"/>
                </a:cubicBezTo>
                <a:lnTo>
                  <a:pt x="2544393" y="0"/>
                </a:lnTo>
                <a:cubicBezTo>
                  <a:pt x="2604551" y="0"/>
                  <a:pt x="2653318" y="48767"/>
                  <a:pt x="2653318" y="108925"/>
                </a:cubicBezTo>
                <a:lnTo>
                  <a:pt x="2653318" y="980322"/>
                </a:lnTo>
                <a:cubicBezTo>
                  <a:pt x="2653318" y="1040480"/>
                  <a:pt x="2604551" y="1089247"/>
                  <a:pt x="2544393" y="1089247"/>
                </a:cubicBezTo>
                <a:lnTo>
                  <a:pt x="108925" y="1089247"/>
                </a:lnTo>
                <a:cubicBezTo>
                  <a:pt x="48767" y="1089247"/>
                  <a:pt x="0" y="1040480"/>
                  <a:pt x="0" y="980322"/>
                </a:cubicBezTo>
                <a:lnTo>
                  <a:pt x="0" y="108925"/>
                </a:lnTo>
                <a:close/>
              </a:path>
            </a:pathLst>
          </a:custGeom>
          <a:gradFill>
            <a:gsLst>
              <a:gs pos="0">
                <a:schemeClr val="accent6">
                  <a:hueOff val="0"/>
                  <a:satOff val="0"/>
                  <a:lumOff val="0"/>
                  <a:shade val="51000"/>
                  <a:satMod val="130000"/>
                  <a:alpha val="0"/>
                </a:schemeClr>
              </a:gs>
              <a:gs pos="80000">
                <a:schemeClr val="accent6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6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93" tIns="66193" rIns="66193" bIns="66193" numCol="1" spcCol="1270" anchor="ctr" anchorCtr="0">
            <a:noAutofit/>
          </a:bodyPr>
          <a:lstStyle/>
          <a:p>
            <a:pPr algn="ctr"/>
            <a:r>
              <a:rPr lang="ru-RU" sz="1400" dirty="0"/>
              <a:t>Детекторы фиксируют параметры перемещения транспортных средств, включая: </a:t>
            </a:r>
          </a:p>
          <a:p>
            <a:pPr lvl="0" algn="ctr"/>
            <a:endParaRPr lang="ru-RU" sz="1200" b="1" dirty="0"/>
          </a:p>
        </p:txBody>
      </p:sp>
      <p:sp>
        <p:nvSpPr>
          <p:cNvPr id="12" name="Полилиния 11"/>
          <p:cNvSpPr/>
          <p:nvPr/>
        </p:nvSpPr>
        <p:spPr>
          <a:xfrm>
            <a:off x="2317713" y="4348761"/>
            <a:ext cx="2129248" cy="553780"/>
          </a:xfrm>
          <a:custGeom>
            <a:avLst/>
            <a:gdLst>
              <a:gd name="connsiteX0" fmla="*/ 0 w 2653318"/>
              <a:gd name="connsiteY0" fmla="*/ 108925 h 1089247"/>
              <a:gd name="connsiteX1" fmla="*/ 108925 w 2653318"/>
              <a:gd name="connsiteY1" fmla="*/ 0 h 1089247"/>
              <a:gd name="connsiteX2" fmla="*/ 2544393 w 2653318"/>
              <a:gd name="connsiteY2" fmla="*/ 0 h 1089247"/>
              <a:gd name="connsiteX3" fmla="*/ 2653318 w 2653318"/>
              <a:gd name="connsiteY3" fmla="*/ 108925 h 1089247"/>
              <a:gd name="connsiteX4" fmla="*/ 2653318 w 2653318"/>
              <a:gd name="connsiteY4" fmla="*/ 980322 h 1089247"/>
              <a:gd name="connsiteX5" fmla="*/ 2544393 w 2653318"/>
              <a:gd name="connsiteY5" fmla="*/ 1089247 h 1089247"/>
              <a:gd name="connsiteX6" fmla="*/ 108925 w 2653318"/>
              <a:gd name="connsiteY6" fmla="*/ 1089247 h 1089247"/>
              <a:gd name="connsiteX7" fmla="*/ 0 w 2653318"/>
              <a:gd name="connsiteY7" fmla="*/ 980322 h 1089247"/>
              <a:gd name="connsiteX8" fmla="*/ 0 w 2653318"/>
              <a:gd name="connsiteY8" fmla="*/ 108925 h 10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318" h="1089247">
                <a:moveTo>
                  <a:pt x="0" y="108925"/>
                </a:moveTo>
                <a:cubicBezTo>
                  <a:pt x="0" y="48767"/>
                  <a:pt x="48767" y="0"/>
                  <a:pt x="108925" y="0"/>
                </a:cubicBezTo>
                <a:lnTo>
                  <a:pt x="2544393" y="0"/>
                </a:lnTo>
                <a:cubicBezTo>
                  <a:pt x="2604551" y="0"/>
                  <a:pt x="2653318" y="48767"/>
                  <a:pt x="2653318" y="108925"/>
                </a:cubicBezTo>
                <a:lnTo>
                  <a:pt x="2653318" y="980322"/>
                </a:lnTo>
                <a:cubicBezTo>
                  <a:pt x="2653318" y="1040480"/>
                  <a:pt x="2604551" y="1089247"/>
                  <a:pt x="2544393" y="1089247"/>
                </a:cubicBezTo>
                <a:lnTo>
                  <a:pt x="108925" y="1089247"/>
                </a:lnTo>
                <a:cubicBezTo>
                  <a:pt x="48767" y="1089247"/>
                  <a:pt x="0" y="1040480"/>
                  <a:pt x="0" y="980322"/>
                </a:cubicBezTo>
                <a:lnTo>
                  <a:pt x="0" y="108925"/>
                </a:lnTo>
                <a:close/>
              </a:path>
            </a:pathLst>
          </a:custGeom>
          <a:gradFill>
            <a:gsLst>
              <a:gs pos="0">
                <a:schemeClr val="accent6">
                  <a:hueOff val="0"/>
                  <a:satOff val="0"/>
                  <a:lumOff val="0"/>
                  <a:shade val="51000"/>
                  <a:satMod val="130000"/>
                  <a:alpha val="0"/>
                </a:schemeClr>
              </a:gs>
              <a:gs pos="80000">
                <a:schemeClr val="accent6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6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93" tIns="66193" rIns="66193" bIns="66193" numCol="1" spcCol="1270" anchor="ctr" anchorCtr="0">
            <a:noAutofit/>
          </a:bodyPr>
          <a:lstStyle/>
          <a:p>
            <a:pPr lvl="0" algn="ctr"/>
            <a:r>
              <a:rPr lang="ru-RU" sz="1400" dirty="0"/>
              <a:t>время в пути</a:t>
            </a:r>
            <a:endParaRPr lang="ru-RU" sz="1400" b="1" dirty="0"/>
          </a:p>
        </p:txBody>
      </p:sp>
      <p:sp>
        <p:nvSpPr>
          <p:cNvPr id="13" name="Полилиния 12"/>
          <p:cNvSpPr/>
          <p:nvPr/>
        </p:nvSpPr>
        <p:spPr>
          <a:xfrm>
            <a:off x="5240675" y="4354030"/>
            <a:ext cx="2129248" cy="553780"/>
          </a:xfrm>
          <a:custGeom>
            <a:avLst/>
            <a:gdLst>
              <a:gd name="connsiteX0" fmla="*/ 0 w 2653318"/>
              <a:gd name="connsiteY0" fmla="*/ 108925 h 1089247"/>
              <a:gd name="connsiteX1" fmla="*/ 108925 w 2653318"/>
              <a:gd name="connsiteY1" fmla="*/ 0 h 1089247"/>
              <a:gd name="connsiteX2" fmla="*/ 2544393 w 2653318"/>
              <a:gd name="connsiteY2" fmla="*/ 0 h 1089247"/>
              <a:gd name="connsiteX3" fmla="*/ 2653318 w 2653318"/>
              <a:gd name="connsiteY3" fmla="*/ 108925 h 1089247"/>
              <a:gd name="connsiteX4" fmla="*/ 2653318 w 2653318"/>
              <a:gd name="connsiteY4" fmla="*/ 980322 h 1089247"/>
              <a:gd name="connsiteX5" fmla="*/ 2544393 w 2653318"/>
              <a:gd name="connsiteY5" fmla="*/ 1089247 h 1089247"/>
              <a:gd name="connsiteX6" fmla="*/ 108925 w 2653318"/>
              <a:gd name="connsiteY6" fmla="*/ 1089247 h 1089247"/>
              <a:gd name="connsiteX7" fmla="*/ 0 w 2653318"/>
              <a:gd name="connsiteY7" fmla="*/ 980322 h 1089247"/>
              <a:gd name="connsiteX8" fmla="*/ 0 w 2653318"/>
              <a:gd name="connsiteY8" fmla="*/ 108925 h 10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318" h="1089247">
                <a:moveTo>
                  <a:pt x="0" y="108925"/>
                </a:moveTo>
                <a:cubicBezTo>
                  <a:pt x="0" y="48767"/>
                  <a:pt x="48767" y="0"/>
                  <a:pt x="108925" y="0"/>
                </a:cubicBezTo>
                <a:lnTo>
                  <a:pt x="2544393" y="0"/>
                </a:lnTo>
                <a:cubicBezTo>
                  <a:pt x="2604551" y="0"/>
                  <a:pt x="2653318" y="48767"/>
                  <a:pt x="2653318" y="108925"/>
                </a:cubicBezTo>
                <a:lnTo>
                  <a:pt x="2653318" y="980322"/>
                </a:lnTo>
                <a:cubicBezTo>
                  <a:pt x="2653318" y="1040480"/>
                  <a:pt x="2604551" y="1089247"/>
                  <a:pt x="2544393" y="1089247"/>
                </a:cubicBezTo>
                <a:lnTo>
                  <a:pt x="108925" y="1089247"/>
                </a:lnTo>
                <a:cubicBezTo>
                  <a:pt x="48767" y="1089247"/>
                  <a:pt x="0" y="1040480"/>
                  <a:pt x="0" y="980322"/>
                </a:cubicBezTo>
                <a:lnTo>
                  <a:pt x="0" y="108925"/>
                </a:lnTo>
                <a:close/>
              </a:path>
            </a:pathLst>
          </a:custGeom>
          <a:gradFill>
            <a:gsLst>
              <a:gs pos="0">
                <a:schemeClr val="accent6">
                  <a:hueOff val="0"/>
                  <a:satOff val="0"/>
                  <a:lumOff val="0"/>
                  <a:shade val="51000"/>
                  <a:satMod val="130000"/>
                  <a:alpha val="0"/>
                </a:schemeClr>
              </a:gs>
              <a:gs pos="80000">
                <a:schemeClr val="accent6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6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93" tIns="66193" rIns="66193" bIns="66193" numCol="1" spcCol="1270" anchor="ctr" anchorCtr="0">
            <a:noAutofit/>
          </a:bodyPr>
          <a:lstStyle/>
          <a:p>
            <a:pPr lvl="0" algn="ctr"/>
            <a:r>
              <a:rPr lang="ru-RU" sz="1400" dirty="0"/>
              <a:t>средняя скорость</a:t>
            </a:r>
            <a:endParaRPr lang="ru-RU" sz="1400" b="1" dirty="0"/>
          </a:p>
        </p:txBody>
      </p:sp>
      <p:sp>
        <p:nvSpPr>
          <p:cNvPr id="14" name="Полилиния 13"/>
          <p:cNvSpPr/>
          <p:nvPr/>
        </p:nvSpPr>
        <p:spPr>
          <a:xfrm>
            <a:off x="7752184" y="4398084"/>
            <a:ext cx="2088232" cy="466970"/>
          </a:xfrm>
          <a:custGeom>
            <a:avLst/>
            <a:gdLst>
              <a:gd name="connsiteX0" fmla="*/ 0 w 2653318"/>
              <a:gd name="connsiteY0" fmla="*/ 108925 h 1089247"/>
              <a:gd name="connsiteX1" fmla="*/ 108925 w 2653318"/>
              <a:gd name="connsiteY1" fmla="*/ 0 h 1089247"/>
              <a:gd name="connsiteX2" fmla="*/ 2544393 w 2653318"/>
              <a:gd name="connsiteY2" fmla="*/ 0 h 1089247"/>
              <a:gd name="connsiteX3" fmla="*/ 2653318 w 2653318"/>
              <a:gd name="connsiteY3" fmla="*/ 108925 h 1089247"/>
              <a:gd name="connsiteX4" fmla="*/ 2653318 w 2653318"/>
              <a:gd name="connsiteY4" fmla="*/ 980322 h 1089247"/>
              <a:gd name="connsiteX5" fmla="*/ 2544393 w 2653318"/>
              <a:gd name="connsiteY5" fmla="*/ 1089247 h 1089247"/>
              <a:gd name="connsiteX6" fmla="*/ 108925 w 2653318"/>
              <a:gd name="connsiteY6" fmla="*/ 1089247 h 1089247"/>
              <a:gd name="connsiteX7" fmla="*/ 0 w 2653318"/>
              <a:gd name="connsiteY7" fmla="*/ 980322 h 1089247"/>
              <a:gd name="connsiteX8" fmla="*/ 0 w 2653318"/>
              <a:gd name="connsiteY8" fmla="*/ 108925 h 10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318" h="1089247">
                <a:moveTo>
                  <a:pt x="0" y="108925"/>
                </a:moveTo>
                <a:cubicBezTo>
                  <a:pt x="0" y="48767"/>
                  <a:pt x="48767" y="0"/>
                  <a:pt x="108925" y="0"/>
                </a:cubicBezTo>
                <a:lnTo>
                  <a:pt x="2544393" y="0"/>
                </a:lnTo>
                <a:cubicBezTo>
                  <a:pt x="2604551" y="0"/>
                  <a:pt x="2653318" y="48767"/>
                  <a:pt x="2653318" y="108925"/>
                </a:cubicBezTo>
                <a:lnTo>
                  <a:pt x="2653318" y="980322"/>
                </a:lnTo>
                <a:cubicBezTo>
                  <a:pt x="2653318" y="1040480"/>
                  <a:pt x="2604551" y="1089247"/>
                  <a:pt x="2544393" y="1089247"/>
                </a:cubicBezTo>
                <a:lnTo>
                  <a:pt x="108925" y="1089247"/>
                </a:lnTo>
                <a:cubicBezTo>
                  <a:pt x="48767" y="1089247"/>
                  <a:pt x="0" y="1040480"/>
                  <a:pt x="0" y="980322"/>
                </a:cubicBezTo>
                <a:lnTo>
                  <a:pt x="0" y="108925"/>
                </a:lnTo>
                <a:close/>
              </a:path>
            </a:pathLst>
          </a:custGeom>
          <a:gradFill>
            <a:gsLst>
              <a:gs pos="0">
                <a:schemeClr val="accent6">
                  <a:hueOff val="0"/>
                  <a:satOff val="0"/>
                  <a:lumOff val="0"/>
                  <a:shade val="51000"/>
                  <a:satMod val="130000"/>
                  <a:alpha val="0"/>
                </a:schemeClr>
              </a:gs>
              <a:gs pos="80000">
                <a:schemeClr val="accent6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6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93" tIns="66193" rIns="66193" bIns="66193" numCol="1" spcCol="1270" anchor="ctr" anchorCtr="0">
            <a:noAutofit/>
          </a:bodyPr>
          <a:lstStyle/>
          <a:p>
            <a:pPr lvl="0" algn="ctr"/>
            <a:r>
              <a:rPr lang="ru-RU" sz="1400" dirty="0"/>
              <a:t>   классификация</a:t>
            </a:r>
            <a:endParaRPr lang="ru-RU" sz="1400" b="1" dirty="0"/>
          </a:p>
        </p:txBody>
      </p:sp>
      <p:sp>
        <p:nvSpPr>
          <p:cNvPr id="15" name="Полилиния 14"/>
          <p:cNvSpPr/>
          <p:nvPr/>
        </p:nvSpPr>
        <p:spPr>
          <a:xfrm>
            <a:off x="2696168" y="5534410"/>
            <a:ext cx="6731051" cy="553780"/>
          </a:xfrm>
          <a:custGeom>
            <a:avLst/>
            <a:gdLst>
              <a:gd name="connsiteX0" fmla="*/ 0 w 2653318"/>
              <a:gd name="connsiteY0" fmla="*/ 108925 h 1089247"/>
              <a:gd name="connsiteX1" fmla="*/ 108925 w 2653318"/>
              <a:gd name="connsiteY1" fmla="*/ 0 h 1089247"/>
              <a:gd name="connsiteX2" fmla="*/ 2544393 w 2653318"/>
              <a:gd name="connsiteY2" fmla="*/ 0 h 1089247"/>
              <a:gd name="connsiteX3" fmla="*/ 2653318 w 2653318"/>
              <a:gd name="connsiteY3" fmla="*/ 108925 h 1089247"/>
              <a:gd name="connsiteX4" fmla="*/ 2653318 w 2653318"/>
              <a:gd name="connsiteY4" fmla="*/ 980322 h 1089247"/>
              <a:gd name="connsiteX5" fmla="*/ 2544393 w 2653318"/>
              <a:gd name="connsiteY5" fmla="*/ 1089247 h 1089247"/>
              <a:gd name="connsiteX6" fmla="*/ 108925 w 2653318"/>
              <a:gd name="connsiteY6" fmla="*/ 1089247 h 1089247"/>
              <a:gd name="connsiteX7" fmla="*/ 0 w 2653318"/>
              <a:gd name="connsiteY7" fmla="*/ 980322 h 1089247"/>
              <a:gd name="connsiteX8" fmla="*/ 0 w 2653318"/>
              <a:gd name="connsiteY8" fmla="*/ 108925 h 10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3318" h="1089247">
                <a:moveTo>
                  <a:pt x="0" y="108925"/>
                </a:moveTo>
                <a:cubicBezTo>
                  <a:pt x="0" y="48767"/>
                  <a:pt x="48767" y="0"/>
                  <a:pt x="108925" y="0"/>
                </a:cubicBezTo>
                <a:lnTo>
                  <a:pt x="2544393" y="0"/>
                </a:lnTo>
                <a:cubicBezTo>
                  <a:pt x="2604551" y="0"/>
                  <a:pt x="2653318" y="48767"/>
                  <a:pt x="2653318" y="108925"/>
                </a:cubicBezTo>
                <a:lnTo>
                  <a:pt x="2653318" y="980322"/>
                </a:lnTo>
                <a:cubicBezTo>
                  <a:pt x="2653318" y="1040480"/>
                  <a:pt x="2604551" y="1089247"/>
                  <a:pt x="2544393" y="1089247"/>
                </a:cubicBezTo>
                <a:lnTo>
                  <a:pt x="108925" y="1089247"/>
                </a:lnTo>
                <a:cubicBezTo>
                  <a:pt x="48767" y="1089247"/>
                  <a:pt x="0" y="1040480"/>
                  <a:pt x="0" y="980322"/>
                </a:cubicBezTo>
                <a:lnTo>
                  <a:pt x="0" y="108925"/>
                </a:lnTo>
                <a:close/>
              </a:path>
            </a:pathLst>
          </a:custGeom>
          <a:gradFill>
            <a:gsLst>
              <a:gs pos="0">
                <a:schemeClr val="accent6">
                  <a:hueOff val="0"/>
                  <a:satOff val="0"/>
                  <a:lumOff val="0"/>
                  <a:shade val="51000"/>
                  <a:satMod val="130000"/>
                  <a:alpha val="0"/>
                </a:schemeClr>
              </a:gs>
              <a:gs pos="80000">
                <a:schemeClr val="accent6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6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93" tIns="66193" rIns="66193" bIns="66193" numCol="1" spcCol="1270" anchor="ctr" anchorCtr="0">
            <a:noAutofit/>
          </a:bodyPr>
          <a:lstStyle/>
          <a:p>
            <a:pPr lvl="0" algn="ctr"/>
            <a:r>
              <a:rPr lang="ru-RU" sz="1400" dirty="0"/>
              <a:t>Оперативное обнаружение дорожных инцидентов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D99A-FC49-4F72-9C15-DADFC06281EF}" type="slidenum">
              <a:rPr lang="ru-RU" smtClean="0">
                <a:solidFill>
                  <a:schemeClr val="bg1"/>
                </a:solidFill>
              </a:r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7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m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08968"/>
            <a:ext cx="9036496" cy="5021095"/>
          </a:xfrm>
          <a:prstGeom prst="rect">
            <a:avLst/>
          </a:prstGeom>
        </p:spPr>
      </p:pic>
      <p:sp>
        <p:nvSpPr>
          <p:cNvPr id="3" name="Прямоугольник 13"/>
          <p:cNvSpPr>
            <a:spLocks noChangeArrowheads="1"/>
          </p:cNvSpPr>
          <p:nvPr/>
        </p:nvSpPr>
        <p:spPr bwMode="auto">
          <a:xfrm>
            <a:off x="1853232" y="1787665"/>
            <a:ext cx="860894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1200" dirty="0">
                <a:solidFill>
                  <a:srgbClr val="4C45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Пилотный участок на М-11 соответствуют требованиям, установленным к пилотным участкам в отношении протяжённости, наличия крутых поворотов, транспортных развязок, мачт освещения, пунктов взимания платы, средств организации дорожного движения, площадок отдыха, участков с возможным образованием тумана.</a:t>
            </a:r>
          </a:p>
          <a:p>
            <a:endParaRPr lang="ru-RU" altLang="ru-RU" sz="1400" dirty="0">
              <a:solidFill>
                <a:srgbClr val="4C454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866899" y="1448852"/>
            <a:ext cx="89175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rgbClr val="E46C0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Испытательный полигон на скоростной автомобильной дороге  М-11 «Москва – Санкт-Петербург» км 319+200 – км 330</a:t>
            </a:r>
          </a:p>
        </p:txBody>
      </p:sp>
      <p:pic>
        <p:nvPicPr>
          <p:cNvPr id="162" name="Рисунок 1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04" y="2638419"/>
            <a:ext cx="5695404" cy="4078971"/>
          </a:xfrm>
          <a:prstGeom prst="rect">
            <a:avLst/>
          </a:prstGeom>
        </p:spPr>
      </p:pic>
      <p:sp>
        <p:nvSpPr>
          <p:cNvPr id="163" name="Прямоугольник 162"/>
          <p:cNvSpPr/>
          <p:nvPr/>
        </p:nvSpPr>
        <p:spPr>
          <a:xfrm>
            <a:off x="1884847" y="2363377"/>
            <a:ext cx="30822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1100" dirty="0">
              <a:solidFill>
                <a:srgbClr val="4C454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sz="1200" dirty="0">
                <a:solidFill>
                  <a:srgbClr val="4C45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проведения тестирования планируется создание: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76895" y="4985974"/>
            <a:ext cx="2659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C45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ситуационного центра управления Пилотной системы</a:t>
            </a:r>
            <a:endParaRPr lang="ru-RU" sz="1200" dirty="0">
              <a:solidFill>
                <a:srgbClr val="4C454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6895" y="4507380"/>
            <a:ext cx="3050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C45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специализированных мобильных приложений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4847" y="3861049"/>
            <a:ext cx="3277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C45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автомобильного бортового оборудования, устанавливаемых в транспортные средства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84848" y="3375774"/>
            <a:ext cx="3082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C45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элементов телекоммуникационной инфраструктуры RSU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84847" y="3065345"/>
            <a:ext cx="24279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C45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сервисной V2X-платформы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84847" y="5464568"/>
            <a:ext cx="26598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rgbClr val="4C454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цифровой карты дороги</a:t>
            </a:r>
            <a:endParaRPr lang="ru-RU" sz="1200" dirty="0">
              <a:solidFill>
                <a:srgbClr val="4C454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2" descr="C:\Users\V_Korshkov\Desktop\Автодор лого.jpg">
            <a:extLst>
              <a:ext uri="{FF2B5EF4-FFF2-40B4-BE49-F238E27FC236}">
                <a16:creationId xmlns:a16="http://schemas.microsoft.com/office/drawing/2014/main" id="{BA2EE39B-79FE-4718-973E-AAD2F6F0D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8099" y="188640"/>
            <a:ext cx="1806556" cy="3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01EBB16-68E0-437B-9B77-B2FD8BC9AD16}"/>
              </a:ext>
            </a:extLst>
          </p:cNvPr>
          <p:cNvGrpSpPr/>
          <p:nvPr/>
        </p:nvGrpSpPr>
        <p:grpSpPr>
          <a:xfrm>
            <a:off x="1589542" y="37963"/>
            <a:ext cx="6903433" cy="824006"/>
            <a:chOff x="6785" y="0"/>
            <a:chExt cx="6941478" cy="824006"/>
          </a:xfrm>
        </p:grpSpPr>
        <p:sp>
          <p:nvSpPr>
            <p:cNvPr id="18" name="Скругленный прямоугольник 59">
              <a:extLst>
                <a:ext uri="{FF2B5EF4-FFF2-40B4-BE49-F238E27FC236}">
                  <a16:creationId xmlns:a16="http://schemas.microsoft.com/office/drawing/2014/main" id="{C5CBD9B0-AAE3-4F3A-94A8-17622897057D}"/>
                </a:ext>
              </a:extLst>
            </p:cNvPr>
            <p:cNvSpPr/>
            <p:nvPr/>
          </p:nvSpPr>
          <p:spPr>
            <a:xfrm>
              <a:off x="6785" y="0"/>
              <a:ext cx="6941478" cy="824006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>
              <a:extLst>
                <a:ext uri="{FF2B5EF4-FFF2-40B4-BE49-F238E27FC236}">
                  <a16:creationId xmlns:a16="http://schemas.microsoft.com/office/drawing/2014/main" id="{183E540A-DC22-4578-B76E-C2FF7926B437}"/>
                </a:ext>
              </a:extLst>
            </p:cNvPr>
            <p:cNvSpPr/>
            <p:nvPr/>
          </p:nvSpPr>
          <p:spPr>
            <a:xfrm>
              <a:off x="30919" y="24134"/>
              <a:ext cx="6893210" cy="7757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762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ТЕСТОВЫЙ УЧАСТОК С ИНФРАСТРУКТУРОЙ ДЛЯ ВЫСОКОАВТОМАТИЗИРОВАННЫХ ТРАСПОРТНЫХ СРЕДСТВ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7459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5390</TotalTime>
  <Words>685</Words>
  <Application>Microsoft Office PowerPoint</Application>
  <PresentationFormat>Широкоэкранный</PresentationFormat>
  <Paragraphs>191</Paragraphs>
  <Slides>12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Unicode MS</vt:lpstr>
      <vt:lpstr>Calibri</vt:lpstr>
      <vt:lpstr>Tahoma</vt:lpstr>
      <vt:lpstr>Times New Roman</vt:lpstr>
      <vt:lpstr>Wingdings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Чумарина Рената Анваровна</dc:creator>
  <cp:lastModifiedBy>MSI_1</cp:lastModifiedBy>
  <cp:revision>269</cp:revision>
  <cp:lastPrinted>2019-04-04T13:13:51Z</cp:lastPrinted>
  <dcterms:created xsi:type="dcterms:W3CDTF">2016-11-24T08:35:50Z</dcterms:created>
  <dcterms:modified xsi:type="dcterms:W3CDTF">2019-07-05T07:21:35Z</dcterms:modified>
</cp:coreProperties>
</file>