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96" r:id="rId3"/>
  </p:sldMasterIdLst>
  <p:notesMasterIdLst>
    <p:notesMasterId r:id="rId21"/>
  </p:notesMasterIdLst>
  <p:handoutMasterIdLst>
    <p:handoutMasterId r:id="rId22"/>
  </p:handoutMasterIdLst>
  <p:sldIdLst>
    <p:sldId id="716" r:id="rId4"/>
    <p:sldId id="3291" r:id="rId5"/>
    <p:sldId id="3288" r:id="rId6"/>
    <p:sldId id="3299" r:id="rId7"/>
    <p:sldId id="3295" r:id="rId8"/>
    <p:sldId id="3300" r:id="rId9"/>
    <p:sldId id="712" r:id="rId10"/>
    <p:sldId id="3292" r:id="rId11"/>
    <p:sldId id="3281" r:id="rId12"/>
    <p:sldId id="3286" r:id="rId13"/>
    <p:sldId id="3280" r:id="rId14"/>
    <p:sldId id="3275" r:id="rId15"/>
    <p:sldId id="3284" r:id="rId16"/>
    <p:sldId id="3301" r:id="rId17"/>
    <p:sldId id="3296" r:id="rId18"/>
    <p:sldId id="3294" r:id="rId19"/>
    <p:sldId id="3293" r:id="rId20"/>
  </p:sldIdLst>
  <p:sldSz cx="12192000" cy="6858000"/>
  <p:notesSz cx="6743700" cy="98806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1E0FF"/>
    <a:srgbClr val="003366"/>
    <a:srgbClr val="C0C0C0"/>
    <a:srgbClr val="65979F"/>
    <a:srgbClr val="99CCFF"/>
    <a:srgbClr val="EE0033"/>
    <a:srgbClr val="0086BC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34" autoAdjust="0"/>
    <p:restoredTop sz="96278" autoAdjust="0"/>
  </p:normalViewPr>
  <p:slideViewPr>
    <p:cSldViewPr snapToGrid="0">
      <p:cViewPr varScale="1">
        <p:scale>
          <a:sx n="81" d="100"/>
          <a:sy n="81" d="100"/>
        </p:scale>
        <p:origin x="72" y="16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65C239-29B8-41E6-A1DB-8C0AF4ACCF6A}" type="doc">
      <dgm:prSet loTypeId="urn:microsoft.com/office/officeart/2005/8/layout/orgChart1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F4E9715-9C50-4D0A-8EE5-47B9FCF8CECA}">
      <dgm:prSet phldrT="[Текст]"/>
      <dgm:spPr/>
      <dgm:t>
        <a:bodyPr/>
        <a:lstStyle/>
        <a:p>
          <a:endParaRPr lang="ru-RU" dirty="0"/>
        </a:p>
      </dgm:t>
    </dgm:pt>
    <dgm:pt modelId="{35CD539A-59DD-4096-873E-D570DB433C63}" type="parTrans" cxnId="{7F5DB199-6610-474C-B634-92C9D217D262}">
      <dgm:prSet/>
      <dgm:spPr/>
      <dgm:t>
        <a:bodyPr/>
        <a:lstStyle/>
        <a:p>
          <a:endParaRPr lang="ru-RU"/>
        </a:p>
      </dgm:t>
    </dgm:pt>
    <dgm:pt modelId="{A379D07E-F178-4A2D-82D1-B578E92EB1E5}" type="sibTrans" cxnId="{7F5DB199-6610-474C-B634-92C9D217D262}">
      <dgm:prSet/>
      <dgm:spPr/>
      <dgm:t>
        <a:bodyPr/>
        <a:lstStyle/>
        <a:p>
          <a:endParaRPr lang="ru-RU"/>
        </a:p>
      </dgm:t>
    </dgm:pt>
    <dgm:pt modelId="{59646EBE-2610-4B56-BF19-33A02FDFCA18}">
      <dgm:prSet phldrT="[Текст]"/>
      <dgm:spPr/>
      <dgm:t>
        <a:bodyPr/>
        <a:lstStyle/>
        <a:p>
          <a:endParaRPr lang="ru-RU" dirty="0"/>
        </a:p>
      </dgm:t>
    </dgm:pt>
    <dgm:pt modelId="{3A68267A-DE8C-4032-9853-C0D48121BB25}" type="parTrans" cxnId="{DCEBAA22-987C-4A12-8910-D2B074A52BEA}">
      <dgm:prSet/>
      <dgm:spPr/>
      <dgm:t>
        <a:bodyPr/>
        <a:lstStyle/>
        <a:p>
          <a:endParaRPr lang="ru-RU"/>
        </a:p>
      </dgm:t>
    </dgm:pt>
    <dgm:pt modelId="{B1ECDE9E-35E1-4F4C-A9C7-37311D322566}" type="sibTrans" cxnId="{DCEBAA22-987C-4A12-8910-D2B074A52BEA}">
      <dgm:prSet/>
      <dgm:spPr/>
      <dgm:t>
        <a:bodyPr/>
        <a:lstStyle/>
        <a:p>
          <a:endParaRPr lang="ru-RU"/>
        </a:p>
      </dgm:t>
    </dgm:pt>
    <dgm:pt modelId="{27099E8C-B7BD-44B7-8DA0-F834800BDD47}">
      <dgm:prSet phldrT="[Текст]"/>
      <dgm:spPr/>
      <dgm:t>
        <a:bodyPr/>
        <a:lstStyle/>
        <a:p>
          <a:endParaRPr lang="ru-RU"/>
        </a:p>
      </dgm:t>
    </dgm:pt>
    <dgm:pt modelId="{7684FE57-1D93-4D50-9D22-2367F1A2A690}" type="parTrans" cxnId="{0484A96B-DFAF-4139-A60E-A736DE93AAF4}">
      <dgm:prSet/>
      <dgm:spPr/>
      <dgm:t>
        <a:bodyPr/>
        <a:lstStyle/>
        <a:p>
          <a:endParaRPr lang="ru-RU"/>
        </a:p>
      </dgm:t>
    </dgm:pt>
    <dgm:pt modelId="{4616D5B7-354F-4378-BAED-5FD862BA32CD}" type="sibTrans" cxnId="{0484A96B-DFAF-4139-A60E-A736DE93AAF4}">
      <dgm:prSet/>
      <dgm:spPr/>
      <dgm:t>
        <a:bodyPr/>
        <a:lstStyle/>
        <a:p>
          <a:endParaRPr lang="ru-RU"/>
        </a:p>
      </dgm:t>
    </dgm:pt>
    <dgm:pt modelId="{74846152-A5F1-4117-8CDB-1867A4C2ACFC}">
      <dgm:prSet phldrT="[Текст]"/>
      <dgm:spPr/>
      <dgm:t>
        <a:bodyPr/>
        <a:lstStyle/>
        <a:p>
          <a:endParaRPr lang="ru-RU" dirty="0"/>
        </a:p>
      </dgm:t>
    </dgm:pt>
    <dgm:pt modelId="{23D9BFB2-DE06-41B5-9749-2AABB259CE29}" type="parTrans" cxnId="{F73CE516-0828-4D34-B5A8-2E28E95B5EE5}">
      <dgm:prSet/>
      <dgm:spPr/>
      <dgm:t>
        <a:bodyPr/>
        <a:lstStyle/>
        <a:p>
          <a:endParaRPr lang="ru-RU"/>
        </a:p>
      </dgm:t>
    </dgm:pt>
    <dgm:pt modelId="{C1B43838-EEA9-4B7A-83E8-C4D148733EAD}" type="sibTrans" cxnId="{F73CE516-0828-4D34-B5A8-2E28E95B5EE5}">
      <dgm:prSet/>
      <dgm:spPr/>
      <dgm:t>
        <a:bodyPr/>
        <a:lstStyle/>
        <a:p>
          <a:endParaRPr lang="ru-RU"/>
        </a:p>
      </dgm:t>
    </dgm:pt>
    <dgm:pt modelId="{3571288F-CC22-4B32-BA3F-558A0EE787DD}">
      <dgm:prSet phldrT="[Текст]"/>
      <dgm:spPr/>
      <dgm:t>
        <a:bodyPr/>
        <a:lstStyle/>
        <a:p>
          <a:endParaRPr lang="ru-RU"/>
        </a:p>
      </dgm:t>
    </dgm:pt>
    <dgm:pt modelId="{87B3B7DE-EC03-44DA-A578-377742A42230}" type="parTrans" cxnId="{A8FD1EFD-70E0-45A5-940A-93EF8ADDCBDA}">
      <dgm:prSet/>
      <dgm:spPr/>
      <dgm:t>
        <a:bodyPr/>
        <a:lstStyle/>
        <a:p>
          <a:endParaRPr lang="ru-RU"/>
        </a:p>
      </dgm:t>
    </dgm:pt>
    <dgm:pt modelId="{1B7647D2-94CE-4A2E-9155-8F4CA4243194}" type="sibTrans" cxnId="{A8FD1EFD-70E0-45A5-940A-93EF8ADDCBDA}">
      <dgm:prSet/>
      <dgm:spPr/>
      <dgm:t>
        <a:bodyPr/>
        <a:lstStyle/>
        <a:p>
          <a:endParaRPr lang="ru-RU"/>
        </a:p>
      </dgm:t>
    </dgm:pt>
    <dgm:pt modelId="{EC984B96-8CDD-41FF-8DF3-7C85DADDCCC4}">
      <dgm:prSet phldrT="[Текст]"/>
      <dgm:spPr/>
      <dgm:t>
        <a:bodyPr/>
        <a:lstStyle/>
        <a:p>
          <a:endParaRPr lang="ru-RU"/>
        </a:p>
      </dgm:t>
    </dgm:pt>
    <dgm:pt modelId="{233045D7-DE5F-4CB2-A707-467ACC00601F}" type="parTrans" cxnId="{08AE5FEB-68FC-4F9C-9433-0D99D61DE750}">
      <dgm:prSet/>
      <dgm:spPr/>
      <dgm:t>
        <a:bodyPr/>
        <a:lstStyle/>
        <a:p>
          <a:endParaRPr lang="ru-RU"/>
        </a:p>
      </dgm:t>
    </dgm:pt>
    <dgm:pt modelId="{A0657268-860B-4B50-93E0-C02E709FA56B}" type="sibTrans" cxnId="{08AE5FEB-68FC-4F9C-9433-0D99D61DE750}">
      <dgm:prSet/>
      <dgm:spPr/>
      <dgm:t>
        <a:bodyPr/>
        <a:lstStyle/>
        <a:p>
          <a:endParaRPr lang="ru-RU"/>
        </a:p>
      </dgm:t>
    </dgm:pt>
    <dgm:pt modelId="{D7FB7EDF-8C4A-4B1B-8E8C-BC22B7FE583F}">
      <dgm:prSet phldrT="[Текст]"/>
      <dgm:spPr/>
      <dgm:t>
        <a:bodyPr/>
        <a:lstStyle/>
        <a:p>
          <a:endParaRPr lang="ru-RU"/>
        </a:p>
      </dgm:t>
    </dgm:pt>
    <dgm:pt modelId="{84D4EF23-3382-43F7-BEEC-9229A09AF3E3}" type="parTrans" cxnId="{A5FBAFB9-A374-479B-A6FC-A1A4A61F15B6}">
      <dgm:prSet/>
      <dgm:spPr/>
      <dgm:t>
        <a:bodyPr/>
        <a:lstStyle/>
        <a:p>
          <a:endParaRPr lang="ru-RU"/>
        </a:p>
      </dgm:t>
    </dgm:pt>
    <dgm:pt modelId="{071F8808-CA2C-469F-971B-3E67927EA952}" type="sibTrans" cxnId="{A5FBAFB9-A374-479B-A6FC-A1A4A61F15B6}">
      <dgm:prSet/>
      <dgm:spPr/>
      <dgm:t>
        <a:bodyPr/>
        <a:lstStyle/>
        <a:p>
          <a:endParaRPr lang="ru-RU"/>
        </a:p>
      </dgm:t>
    </dgm:pt>
    <dgm:pt modelId="{63C4AAAF-4321-454E-9363-118EF066228E}">
      <dgm:prSet phldrT="[Текст]"/>
      <dgm:spPr/>
      <dgm:t>
        <a:bodyPr/>
        <a:lstStyle/>
        <a:p>
          <a:endParaRPr lang="ru-RU"/>
        </a:p>
      </dgm:t>
    </dgm:pt>
    <dgm:pt modelId="{7281BADE-7F71-46B3-A09E-48AFFE8A935D}" type="parTrans" cxnId="{D78CAC54-36E0-4A4E-A70C-F97DAE9B96B2}">
      <dgm:prSet/>
      <dgm:spPr/>
      <dgm:t>
        <a:bodyPr/>
        <a:lstStyle/>
        <a:p>
          <a:endParaRPr lang="ru-RU"/>
        </a:p>
      </dgm:t>
    </dgm:pt>
    <dgm:pt modelId="{3F1D5341-CE36-44DA-A0F5-B1381C1AE3E3}" type="sibTrans" cxnId="{D78CAC54-36E0-4A4E-A70C-F97DAE9B96B2}">
      <dgm:prSet/>
      <dgm:spPr/>
      <dgm:t>
        <a:bodyPr/>
        <a:lstStyle/>
        <a:p>
          <a:endParaRPr lang="ru-RU"/>
        </a:p>
      </dgm:t>
    </dgm:pt>
    <dgm:pt modelId="{5AAD9937-6376-446F-AB6A-A26461BF2A5B}">
      <dgm:prSet phldrT="[Текст]"/>
      <dgm:spPr/>
      <dgm:t>
        <a:bodyPr/>
        <a:lstStyle/>
        <a:p>
          <a:endParaRPr lang="ru-RU"/>
        </a:p>
      </dgm:t>
    </dgm:pt>
    <dgm:pt modelId="{FA67991C-00CF-423F-AF4D-40D8B23DCF7A}" type="parTrans" cxnId="{1CCD4567-CD71-4788-BB11-055E07799717}">
      <dgm:prSet/>
      <dgm:spPr/>
      <dgm:t>
        <a:bodyPr/>
        <a:lstStyle/>
        <a:p>
          <a:endParaRPr lang="ru-RU"/>
        </a:p>
      </dgm:t>
    </dgm:pt>
    <dgm:pt modelId="{0D101887-F77A-485E-B608-A2338323DC17}" type="sibTrans" cxnId="{1CCD4567-CD71-4788-BB11-055E07799717}">
      <dgm:prSet/>
      <dgm:spPr/>
      <dgm:t>
        <a:bodyPr/>
        <a:lstStyle/>
        <a:p>
          <a:endParaRPr lang="ru-RU"/>
        </a:p>
      </dgm:t>
    </dgm:pt>
    <dgm:pt modelId="{60E98FD4-220F-4E7B-8309-E98BD2E73FBD}" type="pres">
      <dgm:prSet presAssocID="{D365C239-29B8-41E6-A1DB-8C0AF4ACCF6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26B5CE2-DB12-4D9B-9617-FCD4DA81D73D}" type="pres">
      <dgm:prSet presAssocID="{BF4E9715-9C50-4D0A-8EE5-47B9FCF8CECA}" presName="hierRoot1" presStyleCnt="0">
        <dgm:presLayoutVars>
          <dgm:hierBranch val="init"/>
        </dgm:presLayoutVars>
      </dgm:prSet>
      <dgm:spPr/>
    </dgm:pt>
    <dgm:pt modelId="{8965F7C9-5F81-4DF4-851B-8DEADCFDBCE0}" type="pres">
      <dgm:prSet presAssocID="{BF4E9715-9C50-4D0A-8EE5-47B9FCF8CECA}" presName="rootComposite1" presStyleCnt="0"/>
      <dgm:spPr/>
    </dgm:pt>
    <dgm:pt modelId="{82CFD5CB-19A1-4C39-8691-19806C3D650D}" type="pres">
      <dgm:prSet presAssocID="{BF4E9715-9C50-4D0A-8EE5-47B9FCF8CECA}" presName="rootText1" presStyleLbl="node0" presStyleIdx="0" presStyleCnt="1">
        <dgm:presLayoutVars>
          <dgm:chPref val="3"/>
        </dgm:presLayoutVars>
      </dgm:prSet>
      <dgm:spPr/>
    </dgm:pt>
    <dgm:pt modelId="{FE19E8DB-ECA2-4B11-B4F1-DA330D07D6B6}" type="pres">
      <dgm:prSet presAssocID="{BF4E9715-9C50-4D0A-8EE5-47B9FCF8CECA}" presName="rootConnector1" presStyleLbl="node1" presStyleIdx="0" presStyleCnt="0"/>
      <dgm:spPr/>
    </dgm:pt>
    <dgm:pt modelId="{DC24652B-20D6-4111-8425-32A30B1ED6EB}" type="pres">
      <dgm:prSet presAssocID="{BF4E9715-9C50-4D0A-8EE5-47B9FCF8CECA}" presName="hierChild2" presStyleCnt="0"/>
      <dgm:spPr/>
    </dgm:pt>
    <dgm:pt modelId="{67399C06-C85A-466E-B7F2-489C2AD1F4A4}" type="pres">
      <dgm:prSet presAssocID="{84D4EF23-3382-43F7-BEEC-9229A09AF3E3}" presName="Name37" presStyleLbl="parChTrans1D2" presStyleIdx="0" presStyleCnt="3"/>
      <dgm:spPr/>
    </dgm:pt>
    <dgm:pt modelId="{4C164FC0-E366-4A20-A7FB-AFF243869D00}" type="pres">
      <dgm:prSet presAssocID="{D7FB7EDF-8C4A-4B1B-8E8C-BC22B7FE583F}" presName="hierRoot2" presStyleCnt="0">
        <dgm:presLayoutVars>
          <dgm:hierBranch val="init"/>
        </dgm:presLayoutVars>
      </dgm:prSet>
      <dgm:spPr/>
    </dgm:pt>
    <dgm:pt modelId="{2B30BF24-BCEA-4A42-8750-4694B995897F}" type="pres">
      <dgm:prSet presAssocID="{D7FB7EDF-8C4A-4B1B-8E8C-BC22B7FE583F}" presName="rootComposite" presStyleCnt="0"/>
      <dgm:spPr/>
    </dgm:pt>
    <dgm:pt modelId="{17155548-FF39-46A4-A3A6-64DB29E0A93B}" type="pres">
      <dgm:prSet presAssocID="{D7FB7EDF-8C4A-4B1B-8E8C-BC22B7FE583F}" presName="rootText" presStyleLbl="node2" presStyleIdx="0" presStyleCnt="3">
        <dgm:presLayoutVars>
          <dgm:chPref val="3"/>
        </dgm:presLayoutVars>
      </dgm:prSet>
      <dgm:spPr/>
    </dgm:pt>
    <dgm:pt modelId="{101BCFF0-9BF4-42F1-9C53-41433AC63F23}" type="pres">
      <dgm:prSet presAssocID="{D7FB7EDF-8C4A-4B1B-8E8C-BC22B7FE583F}" presName="rootConnector" presStyleLbl="node2" presStyleIdx="0" presStyleCnt="3"/>
      <dgm:spPr/>
    </dgm:pt>
    <dgm:pt modelId="{EBBE0AA5-30EC-4869-BD98-9B177A021FB9}" type="pres">
      <dgm:prSet presAssocID="{D7FB7EDF-8C4A-4B1B-8E8C-BC22B7FE583F}" presName="hierChild4" presStyleCnt="0"/>
      <dgm:spPr/>
    </dgm:pt>
    <dgm:pt modelId="{039E8766-A097-4BDF-BAB6-89B3AE667ECD}" type="pres">
      <dgm:prSet presAssocID="{D7FB7EDF-8C4A-4B1B-8E8C-BC22B7FE583F}" presName="hierChild5" presStyleCnt="0"/>
      <dgm:spPr/>
    </dgm:pt>
    <dgm:pt modelId="{EFDE1B4C-A61B-45D8-9367-9DCEDD420C3F}" type="pres">
      <dgm:prSet presAssocID="{3A68267A-DE8C-4032-9853-C0D48121BB25}" presName="Name37" presStyleLbl="parChTrans1D2" presStyleIdx="1" presStyleCnt="3"/>
      <dgm:spPr/>
    </dgm:pt>
    <dgm:pt modelId="{76EE8222-EC3C-4DA3-8A1F-2868877AF7A3}" type="pres">
      <dgm:prSet presAssocID="{59646EBE-2610-4B56-BF19-33A02FDFCA18}" presName="hierRoot2" presStyleCnt="0">
        <dgm:presLayoutVars>
          <dgm:hierBranch val="init"/>
        </dgm:presLayoutVars>
      </dgm:prSet>
      <dgm:spPr/>
    </dgm:pt>
    <dgm:pt modelId="{9244B8EE-E7FB-448E-A242-EC165CDFBD7A}" type="pres">
      <dgm:prSet presAssocID="{59646EBE-2610-4B56-BF19-33A02FDFCA18}" presName="rootComposite" presStyleCnt="0"/>
      <dgm:spPr/>
    </dgm:pt>
    <dgm:pt modelId="{1683BEF6-644C-497A-955B-C3AA86720D1F}" type="pres">
      <dgm:prSet presAssocID="{59646EBE-2610-4B56-BF19-33A02FDFCA18}" presName="rootText" presStyleLbl="node2" presStyleIdx="1" presStyleCnt="3">
        <dgm:presLayoutVars>
          <dgm:chPref val="3"/>
        </dgm:presLayoutVars>
      </dgm:prSet>
      <dgm:spPr/>
    </dgm:pt>
    <dgm:pt modelId="{C3B5C8F5-A857-44F9-B219-0FE6A3AB856E}" type="pres">
      <dgm:prSet presAssocID="{59646EBE-2610-4B56-BF19-33A02FDFCA18}" presName="rootConnector" presStyleLbl="node2" presStyleIdx="1" presStyleCnt="3"/>
      <dgm:spPr/>
    </dgm:pt>
    <dgm:pt modelId="{C489C9AA-639E-4194-9B39-E3FA33DDBA4B}" type="pres">
      <dgm:prSet presAssocID="{59646EBE-2610-4B56-BF19-33A02FDFCA18}" presName="hierChild4" presStyleCnt="0"/>
      <dgm:spPr/>
    </dgm:pt>
    <dgm:pt modelId="{EC9B16EB-2B77-4B1F-B7FC-54C962154177}" type="pres">
      <dgm:prSet presAssocID="{7281BADE-7F71-46B3-A09E-48AFFE8A935D}" presName="Name37" presStyleLbl="parChTrans1D3" presStyleIdx="0" presStyleCnt="3"/>
      <dgm:spPr/>
    </dgm:pt>
    <dgm:pt modelId="{035D1543-6804-46E7-B553-A06CEFF3CAA6}" type="pres">
      <dgm:prSet presAssocID="{63C4AAAF-4321-454E-9363-118EF066228E}" presName="hierRoot2" presStyleCnt="0">
        <dgm:presLayoutVars>
          <dgm:hierBranch val="init"/>
        </dgm:presLayoutVars>
      </dgm:prSet>
      <dgm:spPr/>
    </dgm:pt>
    <dgm:pt modelId="{EAF9D365-88A3-4496-AC40-BEB5ED7C8029}" type="pres">
      <dgm:prSet presAssocID="{63C4AAAF-4321-454E-9363-118EF066228E}" presName="rootComposite" presStyleCnt="0"/>
      <dgm:spPr/>
    </dgm:pt>
    <dgm:pt modelId="{9CAE0574-4812-448F-B2BC-552D9054F1C4}" type="pres">
      <dgm:prSet presAssocID="{63C4AAAF-4321-454E-9363-118EF066228E}" presName="rootText" presStyleLbl="node3" presStyleIdx="0" presStyleCnt="3">
        <dgm:presLayoutVars>
          <dgm:chPref val="3"/>
        </dgm:presLayoutVars>
      </dgm:prSet>
      <dgm:spPr/>
    </dgm:pt>
    <dgm:pt modelId="{8A35A7EE-5C18-4F10-B59C-1E445519F801}" type="pres">
      <dgm:prSet presAssocID="{63C4AAAF-4321-454E-9363-118EF066228E}" presName="rootConnector" presStyleLbl="node3" presStyleIdx="0" presStyleCnt="3"/>
      <dgm:spPr/>
    </dgm:pt>
    <dgm:pt modelId="{CD9A1B77-1E04-44DE-8807-17251A1F74C1}" type="pres">
      <dgm:prSet presAssocID="{63C4AAAF-4321-454E-9363-118EF066228E}" presName="hierChild4" presStyleCnt="0"/>
      <dgm:spPr/>
    </dgm:pt>
    <dgm:pt modelId="{1B40FC17-357F-455A-A7D0-AC30DB9B7BA5}" type="pres">
      <dgm:prSet presAssocID="{63C4AAAF-4321-454E-9363-118EF066228E}" presName="hierChild5" presStyleCnt="0"/>
      <dgm:spPr/>
    </dgm:pt>
    <dgm:pt modelId="{D53C6F37-AF07-442F-9B7D-733AE991C39E}" type="pres">
      <dgm:prSet presAssocID="{7684FE57-1D93-4D50-9D22-2367F1A2A690}" presName="Name37" presStyleLbl="parChTrans1D3" presStyleIdx="1" presStyleCnt="3"/>
      <dgm:spPr/>
    </dgm:pt>
    <dgm:pt modelId="{300585A8-07EF-4E70-8193-2B8CE8742131}" type="pres">
      <dgm:prSet presAssocID="{27099E8C-B7BD-44B7-8DA0-F834800BDD47}" presName="hierRoot2" presStyleCnt="0">
        <dgm:presLayoutVars>
          <dgm:hierBranch val="init"/>
        </dgm:presLayoutVars>
      </dgm:prSet>
      <dgm:spPr/>
    </dgm:pt>
    <dgm:pt modelId="{C0D0BE2F-66E7-47A9-B5AF-A5218F3DBBF3}" type="pres">
      <dgm:prSet presAssocID="{27099E8C-B7BD-44B7-8DA0-F834800BDD47}" presName="rootComposite" presStyleCnt="0"/>
      <dgm:spPr/>
    </dgm:pt>
    <dgm:pt modelId="{0FD2BAF3-3A4C-425B-A376-C3F458262F58}" type="pres">
      <dgm:prSet presAssocID="{27099E8C-B7BD-44B7-8DA0-F834800BDD47}" presName="rootText" presStyleLbl="node3" presStyleIdx="1" presStyleCnt="3">
        <dgm:presLayoutVars>
          <dgm:chPref val="3"/>
        </dgm:presLayoutVars>
      </dgm:prSet>
      <dgm:spPr/>
    </dgm:pt>
    <dgm:pt modelId="{CA8CA4DF-0507-408B-93CE-B1D76D20A444}" type="pres">
      <dgm:prSet presAssocID="{27099E8C-B7BD-44B7-8DA0-F834800BDD47}" presName="rootConnector" presStyleLbl="node3" presStyleIdx="1" presStyleCnt="3"/>
      <dgm:spPr/>
    </dgm:pt>
    <dgm:pt modelId="{50102DD3-38BC-4249-9E23-2C08D4B17588}" type="pres">
      <dgm:prSet presAssocID="{27099E8C-B7BD-44B7-8DA0-F834800BDD47}" presName="hierChild4" presStyleCnt="0"/>
      <dgm:spPr/>
    </dgm:pt>
    <dgm:pt modelId="{943FC376-E7DC-4853-A29E-F145F82587A7}" type="pres">
      <dgm:prSet presAssocID="{27099E8C-B7BD-44B7-8DA0-F834800BDD47}" presName="hierChild5" presStyleCnt="0"/>
      <dgm:spPr/>
    </dgm:pt>
    <dgm:pt modelId="{E7441319-84E1-4051-8CCC-1DA1F25FEB96}" type="pres">
      <dgm:prSet presAssocID="{59646EBE-2610-4B56-BF19-33A02FDFCA18}" presName="hierChild5" presStyleCnt="0"/>
      <dgm:spPr/>
    </dgm:pt>
    <dgm:pt modelId="{C4113595-ABFC-4A00-81E5-BDD1873E3D57}" type="pres">
      <dgm:prSet presAssocID="{23D9BFB2-DE06-41B5-9749-2AABB259CE29}" presName="Name37" presStyleLbl="parChTrans1D2" presStyleIdx="2" presStyleCnt="3"/>
      <dgm:spPr/>
    </dgm:pt>
    <dgm:pt modelId="{324A3334-F87A-43D2-9DF8-C97E0844FB9E}" type="pres">
      <dgm:prSet presAssocID="{74846152-A5F1-4117-8CDB-1867A4C2ACFC}" presName="hierRoot2" presStyleCnt="0">
        <dgm:presLayoutVars>
          <dgm:hierBranch val="init"/>
        </dgm:presLayoutVars>
      </dgm:prSet>
      <dgm:spPr/>
    </dgm:pt>
    <dgm:pt modelId="{8BCAB68E-BE23-441D-B955-4582A455A390}" type="pres">
      <dgm:prSet presAssocID="{74846152-A5F1-4117-8CDB-1867A4C2ACFC}" presName="rootComposite" presStyleCnt="0"/>
      <dgm:spPr/>
    </dgm:pt>
    <dgm:pt modelId="{18BA1AE0-230D-4277-885D-C53D74A774AC}" type="pres">
      <dgm:prSet presAssocID="{74846152-A5F1-4117-8CDB-1867A4C2ACFC}" presName="rootText" presStyleLbl="node2" presStyleIdx="2" presStyleCnt="3">
        <dgm:presLayoutVars>
          <dgm:chPref val="3"/>
        </dgm:presLayoutVars>
      </dgm:prSet>
      <dgm:spPr/>
    </dgm:pt>
    <dgm:pt modelId="{3C0668FB-9BAA-41B6-88BD-BBD302369921}" type="pres">
      <dgm:prSet presAssocID="{74846152-A5F1-4117-8CDB-1867A4C2ACFC}" presName="rootConnector" presStyleLbl="node2" presStyleIdx="2" presStyleCnt="3"/>
      <dgm:spPr/>
    </dgm:pt>
    <dgm:pt modelId="{F1E1F01D-31E3-4012-888C-C96BA43081F4}" type="pres">
      <dgm:prSet presAssocID="{74846152-A5F1-4117-8CDB-1867A4C2ACFC}" presName="hierChild4" presStyleCnt="0"/>
      <dgm:spPr/>
    </dgm:pt>
    <dgm:pt modelId="{F53DCA59-62B5-42DB-A31F-CE7C04C9992B}" type="pres">
      <dgm:prSet presAssocID="{FA67991C-00CF-423F-AF4D-40D8B23DCF7A}" presName="Name37" presStyleLbl="parChTrans1D3" presStyleIdx="2" presStyleCnt="3"/>
      <dgm:spPr/>
    </dgm:pt>
    <dgm:pt modelId="{910EB661-3A3A-42BE-A271-0CFFAFB0C0FF}" type="pres">
      <dgm:prSet presAssocID="{5AAD9937-6376-446F-AB6A-A26461BF2A5B}" presName="hierRoot2" presStyleCnt="0">
        <dgm:presLayoutVars>
          <dgm:hierBranch val="init"/>
        </dgm:presLayoutVars>
      </dgm:prSet>
      <dgm:spPr/>
    </dgm:pt>
    <dgm:pt modelId="{2A5B9526-BA37-4923-904B-5ECB60D912B0}" type="pres">
      <dgm:prSet presAssocID="{5AAD9937-6376-446F-AB6A-A26461BF2A5B}" presName="rootComposite" presStyleCnt="0"/>
      <dgm:spPr/>
    </dgm:pt>
    <dgm:pt modelId="{EC162FBF-F28E-4D0A-9512-8D220A9F6612}" type="pres">
      <dgm:prSet presAssocID="{5AAD9937-6376-446F-AB6A-A26461BF2A5B}" presName="rootText" presStyleLbl="node3" presStyleIdx="2" presStyleCnt="3">
        <dgm:presLayoutVars>
          <dgm:chPref val="3"/>
        </dgm:presLayoutVars>
      </dgm:prSet>
      <dgm:spPr/>
    </dgm:pt>
    <dgm:pt modelId="{A43F36E9-D579-419D-8537-A8DA731DDCD1}" type="pres">
      <dgm:prSet presAssocID="{5AAD9937-6376-446F-AB6A-A26461BF2A5B}" presName="rootConnector" presStyleLbl="node3" presStyleIdx="2" presStyleCnt="3"/>
      <dgm:spPr/>
    </dgm:pt>
    <dgm:pt modelId="{7C3695FB-66A1-4060-9ED5-9B330A1688FF}" type="pres">
      <dgm:prSet presAssocID="{5AAD9937-6376-446F-AB6A-A26461BF2A5B}" presName="hierChild4" presStyleCnt="0"/>
      <dgm:spPr/>
    </dgm:pt>
    <dgm:pt modelId="{3B62BAD2-F166-4620-82BF-2A6E7FAB8297}" type="pres">
      <dgm:prSet presAssocID="{233045D7-DE5F-4CB2-A707-467ACC00601F}" presName="Name37" presStyleLbl="parChTrans1D4" presStyleIdx="0" presStyleCnt="2"/>
      <dgm:spPr/>
    </dgm:pt>
    <dgm:pt modelId="{6EFA01E1-B91E-46FC-8B87-6DE263733048}" type="pres">
      <dgm:prSet presAssocID="{EC984B96-8CDD-41FF-8DF3-7C85DADDCCC4}" presName="hierRoot2" presStyleCnt="0">
        <dgm:presLayoutVars>
          <dgm:hierBranch val="init"/>
        </dgm:presLayoutVars>
      </dgm:prSet>
      <dgm:spPr/>
    </dgm:pt>
    <dgm:pt modelId="{2FE314A6-91F6-48CE-BF01-EF3F1D0A521F}" type="pres">
      <dgm:prSet presAssocID="{EC984B96-8CDD-41FF-8DF3-7C85DADDCCC4}" presName="rootComposite" presStyleCnt="0"/>
      <dgm:spPr/>
    </dgm:pt>
    <dgm:pt modelId="{4E7ACFC2-4B8F-41FD-951A-E69B7DD202F1}" type="pres">
      <dgm:prSet presAssocID="{EC984B96-8CDD-41FF-8DF3-7C85DADDCCC4}" presName="rootText" presStyleLbl="node4" presStyleIdx="0" presStyleCnt="2">
        <dgm:presLayoutVars>
          <dgm:chPref val="3"/>
        </dgm:presLayoutVars>
      </dgm:prSet>
      <dgm:spPr/>
    </dgm:pt>
    <dgm:pt modelId="{910A0332-D5CD-4254-B36A-94815A17810F}" type="pres">
      <dgm:prSet presAssocID="{EC984B96-8CDD-41FF-8DF3-7C85DADDCCC4}" presName="rootConnector" presStyleLbl="node4" presStyleIdx="0" presStyleCnt="2"/>
      <dgm:spPr/>
    </dgm:pt>
    <dgm:pt modelId="{17551851-AB39-4428-BED9-0C4D548B7826}" type="pres">
      <dgm:prSet presAssocID="{EC984B96-8CDD-41FF-8DF3-7C85DADDCCC4}" presName="hierChild4" presStyleCnt="0"/>
      <dgm:spPr/>
    </dgm:pt>
    <dgm:pt modelId="{C0AC3825-2CEB-4098-8EDF-05469DBE2DBF}" type="pres">
      <dgm:prSet presAssocID="{EC984B96-8CDD-41FF-8DF3-7C85DADDCCC4}" presName="hierChild5" presStyleCnt="0"/>
      <dgm:spPr/>
    </dgm:pt>
    <dgm:pt modelId="{D0FEDE75-2C86-4366-9139-0416BA775153}" type="pres">
      <dgm:prSet presAssocID="{87B3B7DE-EC03-44DA-A578-377742A42230}" presName="Name37" presStyleLbl="parChTrans1D4" presStyleIdx="1" presStyleCnt="2"/>
      <dgm:spPr/>
    </dgm:pt>
    <dgm:pt modelId="{8EF33F9B-ACB2-4E06-B792-FE075D5A1120}" type="pres">
      <dgm:prSet presAssocID="{3571288F-CC22-4B32-BA3F-558A0EE787DD}" presName="hierRoot2" presStyleCnt="0">
        <dgm:presLayoutVars>
          <dgm:hierBranch val="init"/>
        </dgm:presLayoutVars>
      </dgm:prSet>
      <dgm:spPr/>
    </dgm:pt>
    <dgm:pt modelId="{10ACE3CA-511C-412E-9448-E28F3991A496}" type="pres">
      <dgm:prSet presAssocID="{3571288F-CC22-4B32-BA3F-558A0EE787DD}" presName="rootComposite" presStyleCnt="0"/>
      <dgm:spPr/>
    </dgm:pt>
    <dgm:pt modelId="{7690A0FF-7CFC-47DA-B6FA-BF526832EC8A}" type="pres">
      <dgm:prSet presAssocID="{3571288F-CC22-4B32-BA3F-558A0EE787DD}" presName="rootText" presStyleLbl="node4" presStyleIdx="1" presStyleCnt="2">
        <dgm:presLayoutVars>
          <dgm:chPref val="3"/>
        </dgm:presLayoutVars>
      </dgm:prSet>
      <dgm:spPr/>
    </dgm:pt>
    <dgm:pt modelId="{A9BBB942-C47A-4ED8-B0AC-DF4867D290E3}" type="pres">
      <dgm:prSet presAssocID="{3571288F-CC22-4B32-BA3F-558A0EE787DD}" presName="rootConnector" presStyleLbl="node4" presStyleIdx="1" presStyleCnt="2"/>
      <dgm:spPr/>
    </dgm:pt>
    <dgm:pt modelId="{BB5BCE8D-45F4-46EF-89AB-BF5D9C14C984}" type="pres">
      <dgm:prSet presAssocID="{3571288F-CC22-4B32-BA3F-558A0EE787DD}" presName="hierChild4" presStyleCnt="0"/>
      <dgm:spPr/>
    </dgm:pt>
    <dgm:pt modelId="{25B125AC-7B89-425B-8DBF-87FF82B9AEA7}" type="pres">
      <dgm:prSet presAssocID="{3571288F-CC22-4B32-BA3F-558A0EE787DD}" presName="hierChild5" presStyleCnt="0"/>
      <dgm:spPr/>
    </dgm:pt>
    <dgm:pt modelId="{F2CE9665-298A-409E-8B49-DE9978CC7DBF}" type="pres">
      <dgm:prSet presAssocID="{5AAD9937-6376-446F-AB6A-A26461BF2A5B}" presName="hierChild5" presStyleCnt="0"/>
      <dgm:spPr/>
    </dgm:pt>
    <dgm:pt modelId="{FBC4598E-32DA-4D74-8510-47E0F5DCDF67}" type="pres">
      <dgm:prSet presAssocID="{74846152-A5F1-4117-8CDB-1867A4C2ACFC}" presName="hierChild5" presStyleCnt="0"/>
      <dgm:spPr/>
    </dgm:pt>
    <dgm:pt modelId="{7D991EFC-6816-4F7B-B1B6-FB3B809C1448}" type="pres">
      <dgm:prSet presAssocID="{BF4E9715-9C50-4D0A-8EE5-47B9FCF8CECA}" presName="hierChild3" presStyleCnt="0"/>
      <dgm:spPr/>
    </dgm:pt>
  </dgm:ptLst>
  <dgm:cxnLst>
    <dgm:cxn modelId="{41561D04-19A1-4335-80E6-BCB9C240E5E4}" type="presOf" srcId="{BF4E9715-9C50-4D0A-8EE5-47B9FCF8CECA}" destId="{FE19E8DB-ECA2-4B11-B4F1-DA330D07D6B6}" srcOrd="1" destOrd="0" presId="urn:microsoft.com/office/officeart/2005/8/layout/orgChart1"/>
    <dgm:cxn modelId="{9DC61208-062D-4D96-BCC8-53F2DF23901E}" type="presOf" srcId="{D7FB7EDF-8C4A-4B1B-8E8C-BC22B7FE583F}" destId="{17155548-FF39-46A4-A3A6-64DB29E0A93B}" srcOrd="0" destOrd="0" presId="urn:microsoft.com/office/officeart/2005/8/layout/orgChart1"/>
    <dgm:cxn modelId="{0975FD0C-D930-497B-877C-23F68D0E88DE}" type="presOf" srcId="{EC984B96-8CDD-41FF-8DF3-7C85DADDCCC4}" destId="{910A0332-D5CD-4254-B36A-94815A17810F}" srcOrd="1" destOrd="0" presId="urn:microsoft.com/office/officeart/2005/8/layout/orgChart1"/>
    <dgm:cxn modelId="{4B54EA14-6E04-48A3-B756-B1FBFCCFE30B}" type="presOf" srcId="{74846152-A5F1-4117-8CDB-1867A4C2ACFC}" destId="{3C0668FB-9BAA-41B6-88BD-BBD302369921}" srcOrd="1" destOrd="0" presId="urn:microsoft.com/office/officeart/2005/8/layout/orgChart1"/>
    <dgm:cxn modelId="{F73CE516-0828-4D34-B5A8-2E28E95B5EE5}" srcId="{BF4E9715-9C50-4D0A-8EE5-47B9FCF8CECA}" destId="{74846152-A5F1-4117-8CDB-1867A4C2ACFC}" srcOrd="2" destOrd="0" parTransId="{23D9BFB2-DE06-41B5-9749-2AABB259CE29}" sibTransId="{C1B43838-EEA9-4B7A-83E8-C4D148733EAD}"/>
    <dgm:cxn modelId="{DCEBAA22-987C-4A12-8910-D2B074A52BEA}" srcId="{BF4E9715-9C50-4D0A-8EE5-47B9FCF8CECA}" destId="{59646EBE-2610-4B56-BF19-33A02FDFCA18}" srcOrd="1" destOrd="0" parTransId="{3A68267A-DE8C-4032-9853-C0D48121BB25}" sibTransId="{B1ECDE9E-35E1-4F4C-A9C7-37311D322566}"/>
    <dgm:cxn modelId="{8F08B131-DF5D-483C-B11D-CAC1E4AC032D}" type="presOf" srcId="{D7FB7EDF-8C4A-4B1B-8E8C-BC22B7FE583F}" destId="{101BCFF0-9BF4-42F1-9C53-41433AC63F23}" srcOrd="1" destOrd="0" presId="urn:microsoft.com/office/officeart/2005/8/layout/orgChart1"/>
    <dgm:cxn modelId="{6F638E3B-CE75-4531-B924-850521882366}" type="presOf" srcId="{23D9BFB2-DE06-41B5-9749-2AABB259CE29}" destId="{C4113595-ABFC-4A00-81E5-BDD1873E3D57}" srcOrd="0" destOrd="0" presId="urn:microsoft.com/office/officeart/2005/8/layout/orgChart1"/>
    <dgm:cxn modelId="{8C4AE965-2A2C-4A9E-8381-A5BD432C1E31}" type="presOf" srcId="{7684FE57-1D93-4D50-9D22-2367F1A2A690}" destId="{D53C6F37-AF07-442F-9B7D-733AE991C39E}" srcOrd="0" destOrd="0" presId="urn:microsoft.com/office/officeart/2005/8/layout/orgChart1"/>
    <dgm:cxn modelId="{3B520947-F181-4758-8875-912F21621123}" type="presOf" srcId="{59646EBE-2610-4B56-BF19-33A02FDFCA18}" destId="{C3B5C8F5-A857-44F9-B219-0FE6A3AB856E}" srcOrd="1" destOrd="0" presId="urn:microsoft.com/office/officeart/2005/8/layout/orgChart1"/>
    <dgm:cxn modelId="{1CCD4567-CD71-4788-BB11-055E07799717}" srcId="{74846152-A5F1-4117-8CDB-1867A4C2ACFC}" destId="{5AAD9937-6376-446F-AB6A-A26461BF2A5B}" srcOrd="0" destOrd="0" parTransId="{FA67991C-00CF-423F-AF4D-40D8B23DCF7A}" sibTransId="{0D101887-F77A-485E-B608-A2338323DC17}"/>
    <dgm:cxn modelId="{0484A96B-DFAF-4139-A60E-A736DE93AAF4}" srcId="{59646EBE-2610-4B56-BF19-33A02FDFCA18}" destId="{27099E8C-B7BD-44B7-8DA0-F834800BDD47}" srcOrd="1" destOrd="0" parTransId="{7684FE57-1D93-4D50-9D22-2367F1A2A690}" sibTransId="{4616D5B7-354F-4378-BAED-5FD862BA32CD}"/>
    <dgm:cxn modelId="{D78CAC54-36E0-4A4E-A70C-F97DAE9B96B2}" srcId="{59646EBE-2610-4B56-BF19-33A02FDFCA18}" destId="{63C4AAAF-4321-454E-9363-118EF066228E}" srcOrd="0" destOrd="0" parTransId="{7281BADE-7F71-46B3-A09E-48AFFE8A935D}" sibTransId="{3F1D5341-CE36-44DA-A0F5-B1381C1AE3E3}"/>
    <dgm:cxn modelId="{2A9FC877-5653-408B-BC2C-55A98D24900B}" type="presOf" srcId="{BF4E9715-9C50-4D0A-8EE5-47B9FCF8CECA}" destId="{82CFD5CB-19A1-4C39-8691-19806C3D650D}" srcOrd="0" destOrd="0" presId="urn:microsoft.com/office/officeart/2005/8/layout/orgChart1"/>
    <dgm:cxn modelId="{D470BB59-9B4B-4A8B-BDDE-CE8F64598F79}" type="presOf" srcId="{63C4AAAF-4321-454E-9363-118EF066228E}" destId="{9CAE0574-4812-448F-B2BC-552D9054F1C4}" srcOrd="0" destOrd="0" presId="urn:microsoft.com/office/officeart/2005/8/layout/orgChart1"/>
    <dgm:cxn modelId="{896EB592-1F7C-444C-8467-88417C80C281}" type="presOf" srcId="{7281BADE-7F71-46B3-A09E-48AFFE8A935D}" destId="{EC9B16EB-2B77-4B1F-B7FC-54C962154177}" srcOrd="0" destOrd="0" presId="urn:microsoft.com/office/officeart/2005/8/layout/orgChart1"/>
    <dgm:cxn modelId="{7F5DB199-6610-474C-B634-92C9D217D262}" srcId="{D365C239-29B8-41E6-A1DB-8C0AF4ACCF6A}" destId="{BF4E9715-9C50-4D0A-8EE5-47B9FCF8CECA}" srcOrd="0" destOrd="0" parTransId="{35CD539A-59DD-4096-873E-D570DB433C63}" sibTransId="{A379D07E-F178-4A2D-82D1-B578E92EB1E5}"/>
    <dgm:cxn modelId="{1AB07A9F-E9CA-467D-970F-FB7904B152B9}" type="presOf" srcId="{5AAD9937-6376-446F-AB6A-A26461BF2A5B}" destId="{EC162FBF-F28E-4D0A-9512-8D220A9F6612}" srcOrd="0" destOrd="0" presId="urn:microsoft.com/office/officeart/2005/8/layout/orgChart1"/>
    <dgm:cxn modelId="{4C909C9F-3C52-4E80-9BC4-A79204FC6012}" type="presOf" srcId="{63C4AAAF-4321-454E-9363-118EF066228E}" destId="{8A35A7EE-5C18-4F10-B59C-1E445519F801}" srcOrd="1" destOrd="0" presId="urn:microsoft.com/office/officeart/2005/8/layout/orgChart1"/>
    <dgm:cxn modelId="{A5FBAFB9-A374-479B-A6FC-A1A4A61F15B6}" srcId="{BF4E9715-9C50-4D0A-8EE5-47B9FCF8CECA}" destId="{D7FB7EDF-8C4A-4B1B-8E8C-BC22B7FE583F}" srcOrd="0" destOrd="0" parTransId="{84D4EF23-3382-43F7-BEEC-9229A09AF3E3}" sibTransId="{071F8808-CA2C-469F-971B-3E67927EA952}"/>
    <dgm:cxn modelId="{DF2400C2-2CA0-4342-BABB-59DCE3F42D9E}" type="presOf" srcId="{87B3B7DE-EC03-44DA-A578-377742A42230}" destId="{D0FEDE75-2C86-4366-9139-0416BA775153}" srcOrd="0" destOrd="0" presId="urn:microsoft.com/office/officeart/2005/8/layout/orgChart1"/>
    <dgm:cxn modelId="{1B0886C3-B46E-4282-8D61-E7C8B8A04395}" type="presOf" srcId="{EC984B96-8CDD-41FF-8DF3-7C85DADDCCC4}" destId="{4E7ACFC2-4B8F-41FD-951A-E69B7DD202F1}" srcOrd="0" destOrd="0" presId="urn:microsoft.com/office/officeart/2005/8/layout/orgChart1"/>
    <dgm:cxn modelId="{655DF5C9-782A-490C-A76C-AF77544F968E}" type="presOf" srcId="{3571288F-CC22-4B32-BA3F-558A0EE787DD}" destId="{7690A0FF-7CFC-47DA-B6FA-BF526832EC8A}" srcOrd="0" destOrd="0" presId="urn:microsoft.com/office/officeart/2005/8/layout/orgChart1"/>
    <dgm:cxn modelId="{44BAA8D6-E570-4009-BF97-F72E4BA39782}" type="presOf" srcId="{5AAD9937-6376-446F-AB6A-A26461BF2A5B}" destId="{A43F36E9-D579-419D-8537-A8DA731DDCD1}" srcOrd="1" destOrd="0" presId="urn:microsoft.com/office/officeart/2005/8/layout/orgChart1"/>
    <dgm:cxn modelId="{5B6DFEDB-AAED-4EE6-8BE1-374981FBFF94}" type="presOf" srcId="{27099E8C-B7BD-44B7-8DA0-F834800BDD47}" destId="{0FD2BAF3-3A4C-425B-A376-C3F458262F58}" srcOrd="0" destOrd="0" presId="urn:microsoft.com/office/officeart/2005/8/layout/orgChart1"/>
    <dgm:cxn modelId="{2FC212E3-9E5E-45EE-BB6E-5E914691F816}" type="presOf" srcId="{27099E8C-B7BD-44B7-8DA0-F834800BDD47}" destId="{CA8CA4DF-0507-408B-93CE-B1D76D20A444}" srcOrd="1" destOrd="0" presId="urn:microsoft.com/office/officeart/2005/8/layout/orgChart1"/>
    <dgm:cxn modelId="{CB9420E6-35D6-493F-9D38-D21DE5E79518}" type="presOf" srcId="{74846152-A5F1-4117-8CDB-1867A4C2ACFC}" destId="{18BA1AE0-230D-4277-885D-C53D74A774AC}" srcOrd="0" destOrd="0" presId="urn:microsoft.com/office/officeart/2005/8/layout/orgChart1"/>
    <dgm:cxn modelId="{405634E9-FCB9-4696-A40F-76C8305F3619}" type="presOf" srcId="{FA67991C-00CF-423F-AF4D-40D8B23DCF7A}" destId="{F53DCA59-62B5-42DB-A31F-CE7C04C9992B}" srcOrd="0" destOrd="0" presId="urn:microsoft.com/office/officeart/2005/8/layout/orgChart1"/>
    <dgm:cxn modelId="{08AE5FEB-68FC-4F9C-9433-0D99D61DE750}" srcId="{5AAD9937-6376-446F-AB6A-A26461BF2A5B}" destId="{EC984B96-8CDD-41FF-8DF3-7C85DADDCCC4}" srcOrd="0" destOrd="0" parTransId="{233045D7-DE5F-4CB2-A707-467ACC00601F}" sibTransId="{A0657268-860B-4B50-93E0-C02E709FA56B}"/>
    <dgm:cxn modelId="{564A7BEC-093A-4FB6-9430-4ADF603D0E0C}" type="presOf" srcId="{59646EBE-2610-4B56-BF19-33A02FDFCA18}" destId="{1683BEF6-644C-497A-955B-C3AA86720D1F}" srcOrd="0" destOrd="0" presId="urn:microsoft.com/office/officeart/2005/8/layout/orgChart1"/>
    <dgm:cxn modelId="{6817ADED-4D8A-45BD-928E-82E8A3CDB13A}" type="presOf" srcId="{3A68267A-DE8C-4032-9853-C0D48121BB25}" destId="{EFDE1B4C-A61B-45D8-9367-9DCEDD420C3F}" srcOrd="0" destOrd="0" presId="urn:microsoft.com/office/officeart/2005/8/layout/orgChart1"/>
    <dgm:cxn modelId="{7D963BEE-5021-49FB-8FE3-74D80D64D8B8}" type="presOf" srcId="{3571288F-CC22-4B32-BA3F-558A0EE787DD}" destId="{A9BBB942-C47A-4ED8-B0AC-DF4867D290E3}" srcOrd="1" destOrd="0" presId="urn:microsoft.com/office/officeart/2005/8/layout/orgChart1"/>
    <dgm:cxn modelId="{3D24B9F0-AAB6-4D19-9873-0008DE8990D0}" type="presOf" srcId="{84D4EF23-3382-43F7-BEEC-9229A09AF3E3}" destId="{67399C06-C85A-466E-B7F2-489C2AD1F4A4}" srcOrd="0" destOrd="0" presId="urn:microsoft.com/office/officeart/2005/8/layout/orgChart1"/>
    <dgm:cxn modelId="{382A51F7-CBB5-4186-B633-75B28A9324F7}" type="presOf" srcId="{233045D7-DE5F-4CB2-A707-467ACC00601F}" destId="{3B62BAD2-F166-4620-82BF-2A6E7FAB8297}" srcOrd="0" destOrd="0" presId="urn:microsoft.com/office/officeart/2005/8/layout/orgChart1"/>
    <dgm:cxn modelId="{A8FD1EFD-70E0-45A5-940A-93EF8ADDCBDA}" srcId="{5AAD9937-6376-446F-AB6A-A26461BF2A5B}" destId="{3571288F-CC22-4B32-BA3F-558A0EE787DD}" srcOrd="1" destOrd="0" parTransId="{87B3B7DE-EC03-44DA-A578-377742A42230}" sibTransId="{1B7647D2-94CE-4A2E-9155-8F4CA4243194}"/>
    <dgm:cxn modelId="{2F0346FF-564C-44D1-A832-4336783486EE}" type="presOf" srcId="{D365C239-29B8-41E6-A1DB-8C0AF4ACCF6A}" destId="{60E98FD4-220F-4E7B-8309-E98BD2E73FBD}" srcOrd="0" destOrd="0" presId="urn:microsoft.com/office/officeart/2005/8/layout/orgChart1"/>
    <dgm:cxn modelId="{0A1D82C8-4EAA-4B7F-AB1B-21DC6FDD89A7}" type="presParOf" srcId="{60E98FD4-220F-4E7B-8309-E98BD2E73FBD}" destId="{626B5CE2-DB12-4D9B-9617-FCD4DA81D73D}" srcOrd="0" destOrd="0" presId="urn:microsoft.com/office/officeart/2005/8/layout/orgChart1"/>
    <dgm:cxn modelId="{5E2D7C89-CA5F-4821-9943-A98933FD023C}" type="presParOf" srcId="{626B5CE2-DB12-4D9B-9617-FCD4DA81D73D}" destId="{8965F7C9-5F81-4DF4-851B-8DEADCFDBCE0}" srcOrd="0" destOrd="0" presId="urn:microsoft.com/office/officeart/2005/8/layout/orgChart1"/>
    <dgm:cxn modelId="{98C97385-84A0-4F5A-BA41-38A866569AE3}" type="presParOf" srcId="{8965F7C9-5F81-4DF4-851B-8DEADCFDBCE0}" destId="{82CFD5CB-19A1-4C39-8691-19806C3D650D}" srcOrd="0" destOrd="0" presId="urn:microsoft.com/office/officeart/2005/8/layout/orgChart1"/>
    <dgm:cxn modelId="{29A8B10D-8906-49D3-962F-EFE2E6D6DC52}" type="presParOf" srcId="{8965F7C9-5F81-4DF4-851B-8DEADCFDBCE0}" destId="{FE19E8DB-ECA2-4B11-B4F1-DA330D07D6B6}" srcOrd="1" destOrd="0" presId="urn:microsoft.com/office/officeart/2005/8/layout/orgChart1"/>
    <dgm:cxn modelId="{673A803F-178E-4F00-ADC2-D32BB84B875E}" type="presParOf" srcId="{626B5CE2-DB12-4D9B-9617-FCD4DA81D73D}" destId="{DC24652B-20D6-4111-8425-32A30B1ED6EB}" srcOrd="1" destOrd="0" presId="urn:microsoft.com/office/officeart/2005/8/layout/orgChart1"/>
    <dgm:cxn modelId="{BCB0062C-81D2-4AC2-BDED-945CDCA24A95}" type="presParOf" srcId="{DC24652B-20D6-4111-8425-32A30B1ED6EB}" destId="{67399C06-C85A-466E-B7F2-489C2AD1F4A4}" srcOrd="0" destOrd="0" presId="urn:microsoft.com/office/officeart/2005/8/layout/orgChart1"/>
    <dgm:cxn modelId="{54DB14CD-6717-4E10-895D-011ADA5972F9}" type="presParOf" srcId="{DC24652B-20D6-4111-8425-32A30B1ED6EB}" destId="{4C164FC0-E366-4A20-A7FB-AFF243869D00}" srcOrd="1" destOrd="0" presId="urn:microsoft.com/office/officeart/2005/8/layout/orgChart1"/>
    <dgm:cxn modelId="{EFD77455-6944-4636-85A2-05D5636D1F92}" type="presParOf" srcId="{4C164FC0-E366-4A20-A7FB-AFF243869D00}" destId="{2B30BF24-BCEA-4A42-8750-4694B995897F}" srcOrd="0" destOrd="0" presId="urn:microsoft.com/office/officeart/2005/8/layout/orgChart1"/>
    <dgm:cxn modelId="{79FE82D6-B7E6-4057-8775-CB066340185C}" type="presParOf" srcId="{2B30BF24-BCEA-4A42-8750-4694B995897F}" destId="{17155548-FF39-46A4-A3A6-64DB29E0A93B}" srcOrd="0" destOrd="0" presId="urn:microsoft.com/office/officeart/2005/8/layout/orgChart1"/>
    <dgm:cxn modelId="{423EAC13-24C0-49AC-9448-372DF52E44BB}" type="presParOf" srcId="{2B30BF24-BCEA-4A42-8750-4694B995897F}" destId="{101BCFF0-9BF4-42F1-9C53-41433AC63F23}" srcOrd="1" destOrd="0" presId="urn:microsoft.com/office/officeart/2005/8/layout/orgChart1"/>
    <dgm:cxn modelId="{AB8D4CFA-E1A8-494E-B1C2-226D7C91851D}" type="presParOf" srcId="{4C164FC0-E366-4A20-A7FB-AFF243869D00}" destId="{EBBE0AA5-30EC-4869-BD98-9B177A021FB9}" srcOrd="1" destOrd="0" presId="urn:microsoft.com/office/officeart/2005/8/layout/orgChart1"/>
    <dgm:cxn modelId="{113E5500-B98D-47B7-AECC-05986E82CA4F}" type="presParOf" srcId="{4C164FC0-E366-4A20-A7FB-AFF243869D00}" destId="{039E8766-A097-4BDF-BAB6-89B3AE667ECD}" srcOrd="2" destOrd="0" presId="urn:microsoft.com/office/officeart/2005/8/layout/orgChart1"/>
    <dgm:cxn modelId="{3079A72E-E583-4409-ADED-FB441F222CA2}" type="presParOf" srcId="{DC24652B-20D6-4111-8425-32A30B1ED6EB}" destId="{EFDE1B4C-A61B-45D8-9367-9DCEDD420C3F}" srcOrd="2" destOrd="0" presId="urn:microsoft.com/office/officeart/2005/8/layout/orgChart1"/>
    <dgm:cxn modelId="{DF79BFD4-E606-4ABC-B82E-6A55046B5844}" type="presParOf" srcId="{DC24652B-20D6-4111-8425-32A30B1ED6EB}" destId="{76EE8222-EC3C-4DA3-8A1F-2868877AF7A3}" srcOrd="3" destOrd="0" presId="urn:microsoft.com/office/officeart/2005/8/layout/orgChart1"/>
    <dgm:cxn modelId="{5F15F7EF-3FEC-4C47-AC6A-A4055B1CDBA1}" type="presParOf" srcId="{76EE8222-EC3C-4DA3-8A1F-2868877AF7A3}" destId="{9244B8EE-E7FB-448E-A242-EC165CDFBD7A}" srcOrd="0" destOrd="0" presId="urn:microsoft.com/office/officeart/2005/8/layout/orgChart1"/>
    <dgm:cxn modelId="{00930DE2-3341-4040-A6A7-A2BFE9E3F46E}" type="presParOf" srcId="{9244B8EE-E7FB-448E-A242-EC165CDFBD7A}" destId="{1683BEF6-644C-497A-955B-C3AA86720D1F}" srcOrd="0" destOrd="0" presId="urn:microsoft.com/office/officeart/2005/8/layout/orgChart1"/>
    <dgm:cxn modelId="{91E57134-F38C-4276-A12D-D777F8C200E9}" type="presParOf" srcId="{9244B8EE-E7FB-448E-A242-EC165CDFBD7A}" destId="{C3B5C8F5-A857-44F9-B219-0FE6A3AB856E}" srcOrd="1" destOrd="0" presId="urn:microsoft.com/office/officeart/2005/8/layout/orgChart1"/>
    <dgm:cxn modelId="{B35AE7EA-2F13-4011-9D95-BCC88C62C9D8}" type="presParOf" srcId="{76EE8222-EC3C-4DA3-8A1F-2868877AF7A3}" destId="{C489C9AA-639E-4194-9B39-E3FA33DDBA4B}" srcOrd="1" destOrd="0" presId="urn:microsoft.com/office/officeart/2005/8/layout/orgChart1"/>
    <dgm:cxn modelId="{EE09BD3E-0A60-473A-8C65-94FC6D896FBC}" type="presParOf" srcId="{C489C9AA-639E-4194-9B39-E3FA33DDBA4B}" destId="{EC9B16EB-2B77-4B1F-B7FC-54C962154177}" srcOrd="0" destOrd="0" presId="urn:microsoft.com/office/officeart/2005/8/layout/orgChart1"/>
    <dgm:cxn modelId="{AAE86C07-2C82-4A68-9F25-DC4EBF8D8334}" type="presParOf" srcId="{C489C9AA-639E-4194-9B39-E3FA33DDBA4B}" destId="{035D1543-6804-46E7-B553-A06CEFF3CAA6}" srcOrd="1" destOrd="0" presId="urn:microsoft.com/office/officeart/2005/8/layout/orgChart1"/>
    <dgm:cxn modelId="{791FCF6E-3FCA-4C69-845F-6C0A4A393EA5}" type="presParOf" srcId="{035D1543-6804-46E7-B553-A06CEFF3CAA6}" destId="{EAF9D365-88A3-4496-AC40-BEB5ED7C8029}" srcOrd="0" destOrd="0" presId="urn:microsoft.com/office/officeart/2005/8/layout/orgChart1"/>
    <dgm:cxn modelId="{7E94D388-CB8B-42FB-B6DE-0E5DF461A359}" type="presParOf" srcId="{EAF9D365-88A3-4496-AC40-BEB5ED7C8029}" destId="{9CAE0574-4812-448F-B2BC-552D9054F1C4}" srcOrd="0" destOrd="0" presId="urn:microsoft.com/office/officeart/2005/8/layout/orgChart1"/>
    <dgm:cxn modelId="{4B6B833C-9C52-4532-83E2-EE7DD690738C}" type="presParOf" srcId="{EAF9D365-88A3-4496-AC40-BEB5ED7C8029}" destId="{8A35A7EE-5C18-4F10-B59C-1E445519F801}" srcOrd="1" destOrd="0" presId="urn:microsoft.com/office/officeart/2005/8/layout/orgChart1"/>
    <dgm:cxn modelId="{FFF05A79-8684-42D4-8D9D-E3D51D14015A}" type="presParOf" srcId="{035D1543-6804-46E7-B553-A06CEFF3CAA6}" destId="{CD9A1B77-1E04-44DE-8807-17251A1F74C1}" srcOrd="1" destOrd="0" presId="urn:microsoft.com/office/officeart/2005/8/layout/orgChart1"/>
    <dgm:cxn modelId="{C552A3FA-401B-453A-984C-22E30CAFBAA3}" type="presParOf" srcId="{035D1543-6804-46E7-B553-A06CEFF3CAA6}" destId="{1B40FC17-357F-455A-A7D0-AC30DB9B7BA5}" srcOrd="2" destOrd="0" presId="urn:microsoft.com/office/officeart/2005/8/layout/orgChart1"/>
    <dgm:cxn modelId="{0C2D84AA-2027-4817-9F2A-63FC2B4A80E7}" type="presParOf" srcId="{C489C9AA-639E-4194-9B39-E3FA33DDBA4B}" destId="{D53C6F37-AF07-442F-9B7D-733AE991C39E}" srcOrd="2" destOrd="0" presId="urn:microsoft.com/office/officeart/2005/8/layout/orgChart1"/>
    <dgm:cxn modelId="{4E4C1F93-5633-4DE6-B602-606A6FED9F62}" type="presParOf" srcId="{C489C9AA-639E-4194-9B39-E3FA33DDBA4B}" destId="{300585A8-07EF-4E70-8193-2B8CE8742131}" srcOrd="3" destOrd="0" presId="urn:microsoft.com/office/officeart/2005/8/layout/orgChart1"/>
    <dgm:cxn modelId="{81E25D39-8FD1-4B3A-A413-7AFA6BDBCF56}" type="presParOf" srcId="{300585A8-07EF-4E70-8193-2B8CE8742131}" destId="{C0D0BE2F-66E7-47A9-B5AF-A5218F3DBBF3}" srcOrd="0" destOrd="0" presId="urn:microsoft.com/office/officeart/2005/8/layout/orgChart1"/>
    <dgm:cxn modelId="{E2422751-A1D7-4A55-8E07-6C16AA131F97}" type="presParOf" srcId="{C0D0BE2F-66E7-47A9-B5AF-A5218F3DBBF3}" destId="{0FD2BAF3-3A4C-425B-A376-C3F458262F58}" srcOrd="0" destOrd="0" presId="urn:microsoft.com/office/officeart/2005/8/layout/orgChart1"/>
    <dgm:cxn modelId="{C3CD5CA3-F817-4714-BDB1-A0BB73555040}" type="presParOf" srcId="{C0D0BE2F-66E7-47A9-B5AF-A5218F3DBBF3}" destId="{CA8CA4DF-0507-408B-93CE-B1D76D20A444}" srcOrd="1" destOrd="0" presId="urn:microsoft.com/office/officeart/2005/8/layout/orgChart1"/>
    <dgm:cxn modelId="{72AE0B22-FD3A-45DF-A916-2A9C8CFA3624}" type="presParOf" srcId="{300585A8-07EF-4E70-8193-2B8CE8742131}" destId="{50102DD3-38BC-4249-9E23-2C08D4B17588}" srcOrd="1" destOrd="0" presId="urn:microsoft.com/office/officeart/2005/8/layout/orgChart1"/>
    <dgm:cxn modelId="{D5A5E162-2B8D-49F9-A37D-C7BE4A699706}" type="presParOf" srcId="{300585A8-07EF-4E70-8193-2B8CE8742131}" destId="{943FC376-E7DC-4853-A29E-F145F82587A7}" srcOrd="2" destOrd="0" presId="urn:microsoft.com/office/officeart/2005/8/layout/orgChart1"/>
    <dgm:cxn modelId="{B60832E8-92B8-4495-AEBA-1FBFF3F74F12}" type="presParOf" srcId="{76EE8222-EC3C-4DA3-8A1F-2868877AF7A3}" destId="{E7441319-84E1-4051-8CCC-1DA1F25FEB96}" srcOrd="2" destOrd="0" presId="urn:microsoft.com/office/officeart/2005/8/layout/orgChart1"/>
    <dgm:cxn modelId="{8F3FEC3A-A73A-48E4-A8BD-A587D4F7BD8F}" type="presParOf" srcId="{DC24652B-20D6-4111-8425-32A30B1ED6EB}" destId="{C4113595-ABFC-4A00-81E5-BDD1873E3D57}" srcOrd="4" destOrd="0" presId="urn:microsoft.com/office/officeart/2005/8/layout/orgChart1"/>
    <dgm:cxn modelId="{FBD10357-0170-427C-BB9C-6A7C6E31A72C}" type="presParOf" srcId="{DC24652B-20D6-4111-8425-32A30B1ED6EB}" destId="{324A3334-F87A-43D2-9DF8-C97E0844FB9E}" srcOrd="5" destOrd="0" presId="urn:microsoft.com/office/officeart/2005/8/layout/orgChart1"/>
    <dgm:cxn modelId="{BFA42116-EC2F-4D15-BEE7-D4FFE83F9932}" type="presParOf" srcId="{324A3334-F87A-43D2-9DF8-C97E0844FB9E}" destId="{8BCAB68E-BE23-441D-B955-4582A455A390}" srcOrd="0" destOrd="0" presId="urn:microsoft.com/office/officeart/2005/8/layout/orgChart1"/>
    <dgm:cxn modelId="{FC2A8189-99A6-4B6B-AD16-B528702CD764}" type="presParOf" srcId="{8BCAB68E-BE23-441D-B955-4582A455A390}" destId="{18BA1AE0-230D-4277-885D-C53D74A774AC}" srcOrd="0" destOrd="0" presId="urn:microsoft.com/office/officeart/2005/8/layout/orgChart1"/>
    <dgm:cxn modelId="{E3406232-2871-4892-B72E-70D071378D26}" type="presParOf" srcId="{8BCAB68E-BE23-441D-B955-4582A455A390}" destId="{3C0668FB-9BAA-41B6-88BD-BBD302369921}" srcOrd="1" destOrd="0" presId="urn:microsoft.com/office/officeart/2005/8/layout/orgChart1"/>
    <dgm:cxn modelId="{F75CE630-8516-4524-92D0-F8F9A2E94011}" type="presParOf" srcId="{324A3334-F87A-43D2-9DF8-C97E0844FB9E}" destId="{F1E1F01D-31E3-4012-888C-C96BA43081F4}" srcOrd="1" destOrd="0" presId="urn:microsoft.com/office/officeart/2005/8/layout/orgChart1"/>
    <dgm:cxn modelId="{BABE63C1-3FF3-4C84-B66F-3145662D63E9}" type="presParOf" srcId="{F1E1F01D-31E3-4012-888C-C96BA43081F4}" destId="{F53DCA59-62B5-42DB-A31F-CE7C04C9992B}" srcOrd="0" destOrd="0" presId="urn:microsoft.com/office/officeart/2005/8/layout/orgChart1"/>
    <dgm:cxn modelId="{EBAE397D-2EDE-4FBE-BDA2-434DE50DB607}" type="presParOf" srcId="{F1E1F01D-31E3-4012-888C-C96BA43081F4}" destId="{910EB661-3A3A-42BE-A271-0CFFAFB0C0FF}" srcOrd="1" destOrd="0" presId="urn:microsoft.com/office/officeart/2005/8/layout/orgChart1"/>
    <dgm:cxn modelId="{72BBC1A5-6492-42F2-9FAF-6359F189E59C}" type="presParOf" srcId="{910EB661-3A3A-42BE-A271-0CFFAFB0C0FF}" destId="{2A5B9526-BA37-4923-904B-5ECB60D912B0}" srcOrd="0" destOrd="0" presId="urn:microsoft.com/office/officeart/2005/8/layout/orgChart1"/>
    <dgm:cxn modelId="{E346EF1B-084B-4B99-8843-C552FFDE7E1B}" type="presParOf" srcId="{2A5B9526-BA37-4923-904B-5ECB60D912B0}" destId="{EC162FBF-F28E-4D0A-9512-8D220A9F6612}" srcOrd="0" destOrd="0" presId="urn:microsoft.com/office/officeart/2005/8/layout/orgChart1"/>
    <dgm:cxn modelId="{48CE48FC-324D-4FB7-8D60-1342886AC625}" type="presParOf" srcId="{2A5B9526-BA37-4923-904B-5ECB60D912B0}" destId="{A43F36E9-D579-419D-8537-A8DA731DDCD1}" srcOrd="1" destOrd="0" presId="urn:microsoft.com/office/officeart/2005/8/layout/orgChart1"/>
    <dgm:cxn modelId="{2C979169-A65A-4EA3-AD1D-A31C7B517919}" type="presParOf" srcId="{910EB661-3A3A-42BE-A271-0CFFAFB0C0FF}" destId="{7C3695FB-66A1-4060-9ED5-9B330A1688FF}" srcOrd="1" destOrd="0" presId="urn:microsoft.com/office/officeart/2005/8/layout/orgChart1"/>
    <dgm:cxn modelId="{EE9AB983-2744-4A22-8C52-EDEBE275B382}" type="presParOf" srcId="{7C3695FB-66A1-4060-9ED5-9B330A1688FF}" destId="{3B62BAD2-F166-4620-82BF-2A6E7FAB8297}" srcOrd="0" destOrd="0" presId="urn:microsoft.com/office/officeart/2005/8/layout/orgChart1"/>
    <dgm:cxn modelId="{B98BF499-516F-461A-B301-51A1405F2CE3}" type="presParOf" srcId="{7C3695FB-66A1-4060-9ED5-9B330A1688FF}" destId="{6EFA01E1-B91E-46FC-8B87-6DE263733048}" srcOrd="1" destOrd="0" presId="urn:microsoft.com/office/officeart/2005/8/layout/orgChart1"/>
    <dgm:cxn modelId="{95810579-FE7B-4DB4-8A77-9F932CF17A6C}" type="presParOf" srcId="{6EFA01E1-B91E-46FC-8B87-6DE263733048}" destId="{2FE314A6-91F6-48CE-BF01-EF3F1D0A521F}" srcOrd="0" destOrd="0" presId="urn:microsoft.com/office/officeart/2005/8/layout/orgChart1"/>
    <dgm:cxn modelId="{EEE95A3D-E739-4274-8269-1EBF975ED2CE}" type="presParOf" srcId="{2FE314A6-91F6-48CE-BF01-EF3F1D0A521F}" destId="{4E7ACFC2-4B8F-41FD-951A-E69B7DD202F1}" srcOrd="0" destOrd="0" presId="urn:microsoft.com/office/officeart/2005/8/layout/orgChart1"/>
    <dgm:cxn modelId="{9D5AE5A2-3D45-4497-BF86-8E2FBB1A53F9}" type="presParOf" srcId="{2FE314A6-91F6-48CE-BF01-EF3F1D0A521F}" destId="{910A0332-D5CD-4254-B36A-94815A17810F}" srcOrd="1" destOrd="0" presId="urn:microsoft.com/office/officeart/2005/8/layout/orgChart1"/>
    <dgm:cxn modelId="{9DC273B9-649C-4C0D-A853-9666098FF308}" type="presParOf" srcId="{6EFA01E1-B91E-46FC-8B87-6DE263733048}" destId="{17551851-AB39-4428-BED9-0C4D548B7826}" srcOrd="1" destOrd="0" presId="urn:microsoft.com/office/officeart/2005/8/layout/orgChart1"/>
    <dgm:cxn modelId="{50CBB5F6-AEB9-43FB-B312-EF473BEAA1B0}" type="presParOf" srcId="{6EFA01E1-B91E-46FC-8B87-6DE263733048}" destId="{C0AC3825-2CEB-4098-8EDF-05469DBE2DBF}" srcOrd="2" destOrd="0" presId="urn:microsoft.com/office/officeart/2005/8/layout/orgChart1"/>
    <dgm:cxn modelId="{0D69CA79-6940-406A-B950-20432FD23741}" type="presParOf" srcId="{7C3695FB-66A1-4060-9ED5-9B330A1688FF}" destId="{D0FEDE75-2C86-4366-9139-0416BA775153}" srcOrd="2" destOrd="0" presId="urn:microsoft.com/office/officeart/2005/8/layout/orgChart1"/>
    <dgm:cxn modelId="{729732BF-7488-4353-A8B0-FF78525370C7}" type="presParOf" srcId="{7C3695FB-66A1-4060-9ED5-9B330A1688FF}" destId="{8EF33F9B-ACB2-4E06-B792-FE075D5A1120}" srcOrd="3" destOrd="0" presId="urn:microsoft.com/office/officeart/2005/8/layout/orgChart1"/>
    <dgm:cxn modelId="{E45E1A63-AB6C-42B4-B3AE-2DDC681E068E}" type="presParOf" srcId="{8EF33F9B-ACB2-4E06-B792-FE075D5A1120}" destId="{10ACE3CA-511C-412E-9448-E28F3991A496}" srcOrd="0" destOrd="0" presId="urn:microsoft.com/office/officeart/2005/8/layout/orgChart1"/>
    <dgm:cxn modelId="{D5E74BD0-393D-4B2A-9EDA-F7D675BA711D}" type="presParOf" srcId="{10ACE3CA-511C-412E-9448-E28F3991A496}" destId="{7690A0FF-7CFC-47DA-B6FA-BF526832EC8A}" srcOrd="0" destOrd="0" presId="urn:microsoft.com/office/officeart/2005/8/layout/orgChart1"/>
    <dgm:cxn modelId="{084458C1-610A-4A4E-B49A-B313C85D2E08}" type="presParOf" srcId="{10ACE3CA-511C-412E-9448-E28F3991A496}" destId="{A9BBB942-C47A-4ED8-B0AC-DF4867D290E3}" srcOrd="1" destOrd="0" presId="urn:microsoft.com/office/officeart/2005/8/layout/orgChart1"/>
    <dgm:cxn modelId="{96AF4FAB-BE9A-4DD3-8670-F047E2B623AD}" type="presParOf" srcId="{8EF33F9B-ACB2-4E06-B792-FE075D5A1120}" destId="{BB5BCE8D-45F4-46EF-89AB-BF5D9C14C984}" srcOrd="1" destOrd="0" presId="urn:microsoft.com/office/officeart/2005/8/layout/orgChart1"/>
    <dgm:cxn modelId="{C8D5BEB8-B3DE-4E92-8AFC-2DFD6038C651}" type="presParOf" srcId="{8EF33F9B-ACB2-4E06-B792-FE075D5A1120}" destId="{25B125AC-7B89-425B-8DBF-87FF82B9AEA7}" srcOrd="2" destOrd="0" presId="urn:microsoft.com/office/officeart/2005/8/layout/orgChart1"/>
    <dgm:cxn modelId="{8C581E43-7BB9-43FA-BCD5-1CD966DD8830}" type="presParOf" srcId="{910EB661-3A3A-42BE-A271-0CFFAFB0C0FF}" destId="{F2CE9665-298A-409E-8B49-DE9978CC7DBF}" srcOrd="2" destOrd="0" presId="urn:microsoft.com/office/officeart/2005/8/layout/orgChart1"/>
    <dgm:cxn modelId="{D3E64B22-5EF3-46A5-B5E0-F47C4F9B79D2}" type="presParOf" srcId="{324A3334-F87A-43D2-9DF8-C97E0844FB9E}" destId="{FBC4598E-32DA-4D74-8510-47E0F5DCDF67}" srcOrd="2" destOrd="0" presId="urn:microsoft.com/office/officeart/2005/8/layout/orgChart1"/>
    <dgm:cxn modelId="{2FB5C27C-5707-4E4D-B2BA-91553999277C}" type="presParOf" srcId="{626B5CE2-DB12-4D9B-9617-FCD4DA81D73D}" destId="{7D991EFC-6816-4F7B-B1B6-FB3B809C144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174121-ABBA-4E40-BE76-223F67080F14}" type="doc">
      <dgm:prSet loTypeId="urn:microsoft.com/office/officeart/2011/layout/HexagonRadial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2319A1E-CEBD-4256-AF83-4911EA7A85ED}">
      <dgm:prSet custT="1"/>
      <dgm:spPr>
        <a:scene3d>
          <a:camera prst="orthographicFront"/>
          <a:lightRig rig="threePt" dir="t"/>
        </a:scene3d>
        <a:sp3d>
          <a:bevelT w="6350" h="196850"/>
        </a:sp3d>
      </dgm:spPr>
      <dgm:t>
        <a:bodyPr/>
        <a:lstStyle/>
        <a:p>
          <a:endParaRPr lang="en-US" sz="1000" b="0" dirty="0"/>
        </a:p>
        <a:p>
          <a:endParaRPr lang="en-US" sz="1000" b="0" dirty="0"/>
        </a:p>
        <a:p>
          <a:r>
            <a:rPr lang="en-US" sz="1050" b="0" dirty="0"/>
            <a:t>    </a:t>
          </a:r>
        </a:p>
        <a:p>
          <a:r>
            <a:rPr lang="en-US" sz="1050" b="0" dirty="0"/>
            <a:t>     </a:t>
          </a:r>
          <a:r>
            <a:rPr lang="ru-RU" sz="1050" b="0" dirty="0"/>
            <a:t>Перемены к лучшему</a:t>
          </a:r>
          <a:endParaRPr lang="en-US" sz="1050" dirty="0"/>
        </a:p>
      </dgm:t>
    </dgm:pt>
    <dgm:pt modelId="{4608E6CE-202B-48C8-AC5A-E5F431FE0CE5}" type="parTrans" cxnId="{5974EB79-D51E-4943-999E-CC4ECE7491DC}">
      <dgm:prSet/>
      <dgm:spPr/>
      <dgm:t>
        <a:bodyPr/>
        <a:lstStyle/>
        <a:p>
          <a:endParaRPr lang="en-US"/>
        </a:p>
      </dgm:t>
    </dgm:pt>
    <dgm:pt modelId="{85B3DF0F-4369-47D8-924A-66EBA96EA446}" type="sibTrans" cxnId="{5974EB79-D51E-4943-999E-CC4ECE7491DC}">
      <dgm:prSet/>
      <dgm:spPr/>
      <dgm:t>
        <a:bodyPr/>
        <a:lstStyle/>
        <a:p>
          <a:endParaRPr lang="en-US"/>
        </a:p>
      </dgm:t>
    </dgm:pt>
    <dgm:pt modelId="{08D48F72-C8DC-4675-B0F0-DF01F36EDFBD}">
      <dgm:prSet/>
      <dgm:spPr>
        <a:scene3d>
          <a:camera prst="orthographicFront"/>
          <a:lightRig rig="threePt" dir="t"/>
        </a:scene3d>
        <a:sp3d>
          <a:bevelT w="6350" h="196850"/>
        </a:sp3d>
      </dgm:spPr>
      <dgm:t>
        <a:bodyPr/>
        <a:lstStyle/>
        <a:p>
          <a:r>
            <a:rPr lang="ru-RU" b="1" dirty="0"/>
            <a:t>Открытая платформа</a:t>
          </a:r>
          <a:endParaRPr lang="en-US" b="1" dirty="0"/>
        </a:p>
      </dgm:t>
    </dgm:pt>
    <dgm:pt modelId="{5239F7D1-A67B-4D62-9F19-2BF3E887AD21}" type="parTrans" cxnId="{616D6C3B-33CE-4B6C-9EC9-381E26DAF4CF}">
      <dgm:prSet/>
      <dgm:spPr/>
      <dgm:t>
        <a:bodyPr/>
        <a:lstStyle/>
        <a:p>
          <a:endParaRPr lang="en-US"/>
        </a:p>
      </dgm:t>
    </dgm:pt>
    <dgm:pt modelId="{3CE3F32E-6847-4887-BA97-67D80D6393AA}" type="sibTrans" cxnId="{616D6C3B-33CE-4B6C-9EC9-381E26DAF4CF}">
      <dgm:prSet/>
      <dgm:spPr/>
      <dgm:t>
        <a:bodyPr/>
        <a:lstStyle/>
        <a:p>
          <a:endParaRPr lang="en-US"/>
        </a:p>
      </dgm:t>
    </dgm:pt>
    <dgm:pt modelId="{5A1B1C0A-6F72-4F73-8492-D303278022F5}">
      <dgm:prSet/>
      <dgm:spPr>
        <a:scene3d>
          <a:camera prst="orthographicFront"/>
          <a:lightRig rig="threePt" dir="t"/>
        </a:scene3d>
        <a:sp3d>
          <a:bevelT w="6350" h="196850"/>
        </a:sp3d>
      </dgm:spPr>
      <dgm:t>
        <a:bodyPr/>
        <a:lstStyle/>
        <a:p>
          <a:r>
            <a:rPr lang="ru-RU" b="1" dirty="0"/>
            <a:t>Цифровая реальность</a:t>
          </a:r>
          <a:endParaRPr lang="en-US" b="1" dirty="0"/>
        </a:p>
      </dgm:t>
    </dgm:pt>
    <dgm:pt modelId="{5440E01D-3B53-4957-8717-5BA88BBCC56C}" type="parTrans" cxnId="{01BD4AD7-2332-401D-A13E-ED1A07348E8A}">
      <dgm:prSet/>
      <dgm:spPr/>
      <dgm:t>
        <a:bodyPr/>
        <a:lstStyle/>
        <a:p>
          <a:endParaRPr lang="en-US"/>
        </a:p>
      </dgm:t>
    </dgm:pt>
    <dgm:pt modelId="{0272A94B-5C52-4BE8-BD62-98C19667C821}" type="sibTrans" cxnId="{01BD4AD7-2332-401D-A13E-ED1A07348E8A}">
      <dgm:prSet/>
      <dgm:spPr/>
      <dgm:t>
        <a:bodyPr/>
        <a:lstStyle/>
        <a:p>
          <a:endParaRPr lang="en-US"/>
        </a:p>
      </dgm:t>
    </dgm:pt>
    <dgm:pt modelId="{7DAFC337-D7F3-4C3D-BAC7-C51CE3162994}">
      <dgm:prSet/>
      <dgm:spPr>
        <a:scene3d>
          <a:camera prst="orthographicFront"/>
          <a:lightRig rig="threePt" dir="t"/>
        </a:scene3d>
        <a:sp3d>
          <a:bevelT w="6350" h="196850"/>
        </a:sp3d>
      </dgm:spPr>
      <dgm:t>
        <a:bodyPr/>
        <a:lstStyle/>
        <a:p>
          <a:r>
            <a:rPr lang="ru-RU" b="1" dirty="0"/>
            <a:t>Надежное хранение данных</a:t>
          </a:r>
          <a:endParaRPr lang="en-US" b="1" dirty="0"/>
        </a:p>
      </dgm:t>
    </dgm:pt>
    <dgm:pt modelId="{B69C1143-9F8E-48CE-ACED-6B275753A67D}" type="parTrans" cxnId="{BFDC20CE-EF66-4291-ADAA-344DD93CCB33}">
      <dgm:prSet/>
      <dgm:spPr/>
      <dgm:t>
        <a:bodyPr/>
        <a:lstStyle/>
        <a:p>
          <a:endParaRPr lang="en-US"/>
        </a:p>
      </dgm:t>
    </dgm:pt>
    <dgm:pt modelId="{6864D5AF-9CEA-4E47-A805-33DF6275B581}" type="sibTrans" cxnId="{BFDC20CE-EF66-4291-ADAA-344DD93CCB33}">
      <dgm:prSet/>
      <dgm:spPr/>
      <dgm:t>
        <a:bodyPr/>
        <a:lstStyle/>
        <a:p>
          <a:endParaRPr lang="en-US"/>
        </a:p>
      </dgm:t>
    </dgm:pt>
    <dgm:pt modelId="{0AC3B08F-3DBF-47E5-B54D-DE34045118FA}">
      <dgm:prSet/>
      <dgm:spPr>
        <a:scene3d>
          <a:camera prst="orthographicFront"/>
          <a:lightRig rig="threePt" dir="t"/>
        </a:scene3d>
        <a:sp3d>
          <a:bevelT w="6350" h="196850"/>
        </a:sp3d>
      </dgm:spPr>
      <dgm:t>
        <a:bodyPr/>
        <a:lstStyle/>
        <a:p>
          <a:r>
            <a:rPr lang="ru-RU" b="1" dirty="0"/>
            <a:t>Облачный расчет</a:t>
          </a:r>
          <a:endParaRPr lang="en-US" b="1" dirty="0"/>
        </a:p>
      </dgm:t>
    </dgm:pt>
    <dgm:pt modelId="{43B1A2BE-A7C0-420D-8EDF-4CAA935DB67A}" type="parTrans" cxnId="{CD47A396-0936-44C0-BE7B-9335C8A0BC92}">
      <dgm:prSet/>
      <dgm:spPr/>
      <dgm:t>
        <a:bodyPr/>
        <a:lstStyle/>
        <a:p>
          <a:endParaRPr lang="en-US"/>
        </a:p>
      </dgm:t>
    </dgm:pt>
    <dgm:pt modelId="{41CFE5DB-F379-4E72-946C-29AC8040C128}" type="sibTrans" cxnId="{CD47A396-0936-44C0-BE7B-9335C8A0BC92}">
      <dgm:prSet/>
      <dgm:spPr/>
      <dgm:t>
        <a:bodyPr/>
        <a:lstStyle/>
        <a:p>
          <a:endParaRPr lang="en-US"/>
        </a:p>
      </dgm:t>
    </dgm:pt>
    <dgm:pt modelId="{5138AA39-610A-4C42-80AA-85FEEB8E6BDB}">
      <dgm:prSet/>
      <dgm:spPr>
        <a:scene3d>
          <a:camera prst="orthographicFront"/>
          <a:lightRig rig="threePt" dir="t"/>
        </a:scene3d>
        <a:sp3d>
          <a:bevelT w="6350" h="196850"/>
        </a:sp3d>
      </dgm:spPr>
      <dgm:t>
        <a:bodyPr/>
        <a:lstStyle/>
        <a:p>
          <a:r>
            <a:rPr lang="ru-RU" b="1" dirty="0"/>
            <a:t>Совместимость</a:t>
          </a:r>
          <a:endParaRPr lang="en-US" b="1" dirty="0"/>
        </a:p>
      </dgm:t>
    </dgm:pt>
    <dgm:pt modelId="{45496F44-5808-495C-A82C-586EFD0D2F4C}" type="parTrans" cxnId="{FBC297F5-02EB-4B8E-93FE-ED01DBFEBBB4}">
      <dgm:prSet/>
      <dgm:spPr/>
      <dgm:t>
        <a:bodyPr/>
        <a:lstStyle/>
        <a:p>
          <a:endParaRPr lang="en-US"/>
        </a:p>
      </dgm:t>
    </dgm:pt>
    <dgm:pt modelId="{9BBE4316-9C1D-440E-B436-B9B32F1AB332}" type="sibTrans" cxnId="{FBC297F5-02EB-4B8E-93FE-ED01DBFEBBB4}">
      <dgm:prSet/>
      <dgm:spPr/>
      <dgm:t>
        <a:bodyPr/>
        <a:lstStyle/>
        <a:p>
          <a:endParaRPr lang="en-US"/>
        </a:p>
      </dgm:t>
    </dgm:pt>
    <dgm:pt modelId="{094B906E-4497-4C36-B8F2-86934A902126}">
      <dgm:prSet/>
      <dgm:spPr>
        <a:scene3d>
          <a:camera prst="orthographicFront"/>
          <a:lightRig rig="threePt" dir="t"/>
        </a:scene3d>
        <a:sp3d>
          <a:bevelT w="6350" h="196850"/>
        </a:sp3d>
      </dgm:spPr>
      <dgm:t>
        <a:bodyPr/>
        <a:lstStyle/>
        <a:p>
          <a:r>
            <a:rPr lang="ru-RU" b="1" dirty="0"/>
            <a:t>Масштабирование</a:t>
          </a:r>
          <a:r>
            <a:rPr lang="en-US" b="1" dirty="0"/>
            <a:t> </a:t>
          </a:r>
        </a:p>
      </dgm:t>
    </dgm:pt>
    <dgm:pt modelId="{D9A86F5F-2613-41F8-B100-76C23F426F94}" type="sibTrans" cxnId="{F53BBE73-8111-43DF-A9BB-8B85E7C085BD}">
      <dgm:prSet/>
      <dgm:spPr/>
      <dgm:t>
        <a:bodyPr/>
        <a:lstStyle/>
        <a:p>
          <a:endParaRPr lang="en-US"/>
        </a:p>
      </dgm:t>
    </dgm:pt>
    <dgm:pt modelId="{9482C69B-CC31-4F0E-B588-F5D4F02DD6CD}" type="parTrans" cxnId="{F53BBE73-8111-43DF-A9BB-8B85E7C085BD}">
      <dgm:prSet/>
      <dgm:spPr/>
      <dgm:t>
        <a:bodyPr/>
        <a:lstStyle/>
        <a:p>
          <a:endParaRPr lang="en-US"/>
        </a:p>
      </dgm:t>
    </dgm:pt>
    <dgm:pt modelId="{A76E7BD1-F631-42AA-9F98-9659B7175FDF}" type="pres">
      <dgm:prSet presAssocID="{5E174121-ABBA-4E40-BE76-223F67080F1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16D9DF5B-8FC8-4395-8110-78F7D808F037}" type="pres">
      <dgm:prSet presAssocID="{D2319A1E-CEBD-4256-AF83-4911EA7A85ED}" presName="Parent" presStyleLbl="node0" presStyleIdx="0" presStyleCnt="1">
        <dgm:presLayoutVars>
          <dgm:chMax val="6"/>
          <dgm:chPref val="6"/>
        </dgm:presLayoutVars>
      </dgm:prSet>
      <dgm:spPr/>
    </dgm:pt>
    <dgm:pt modelId="{F4FBB40E-2477-42EF-8691-9CBB8D9E1995}" type="pres">
      <dgm:prSet presAssocID="{08D48F72-C8DC-4675-B0F0-DF01F36EDFBD}" presName="Accent1" presStyleCnt="0"/>
      <dgm:spPr>
        <a:scene3d>
          <a:camera prst="orthographicFront"/>
          <a:lightRig rig="threePt" dir="t"/>
        </a:scene3d>
        <a:sp3d>
          <a:bevelT w="6350" h="196850"/>
        </a:sp3d>
      </dgm:spPr>
    </dgm:pt>
    <dgm:pt modelId="{B5DA5008-354E-4FEE-A1E1-8B3BF78F0390}" type="pres">
      <dgm:prSet presAssocID="{08D48F72-C8DC-4675-B0F0-DF01F36EDFBD}" presName="Accent" presStyleLbl="bgShp" presStyleIdx="0" presStyleCnt="6"/>
      <dgm:spPr>
        <a:scene3d>
          <a:camera prst="orthographicFront"/>
          <a:lightRig rig="threePt" dir="t"/>
        </a:scene3d>
        <a:sp3d>
          <a:bevelT w="6350" h="196850"/>
        </a:sp3d>
      </dgm:spPr>
    </dgm:pt>
    <dgm:pt modelId="{9B694901-D672-4261-ACE4-908FDEADC168}" type="pres">
      <dgm:prSet presAssocID="{08D48F72-C8DC-4675-B0F0-DF01F36EDFBD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F82B83B1-76A7-4FBB-A432-315E44ECCF97}" type="pres">
      <dgm:prSet presAssocID="{5A1B1C0A-6F72-4F73-8492-D303278022F5}" presName="Accent2" presStyleCnt="0"/>
      <dgm:spPr>
        <a:scene3d>
          <a:camera prst="orthographicFront"/>
          <a:lightRig rig="threePt" dir="t"/>
        </a:scene3d>
        <a:sp3d>
          <a:bevelT w="6350" h="196850"/>
        </a:sp3d>
      </dgm:spPr>
    </dgm:pt>
    <dgm:pt modelId="{84446577-350A-424C-A517-A54344E78055}" type="pres">
      <dgm:prSet presAssocID="{5A1B1C0A-6F72-4F73-8492-D303278022F5}" presName="Accent" presStyleLbl="bgShp" presStyleIdx="1" presStyleCnt="6"/>
      <dgm:spPr>
        <a:scene3d>
          <a:camera prst="orthographicFront"/>
          <a:lightRig rig="threePt" dir="t"/>
        </a:scene3d>
        <a:sp3d>
          <a:bevelT w="6350" h="196850"/>
        </a:sp3d>
      </dgm:spPr>
    </dgm:pt>
    <dgm:pt modelId="{D2A9DA4D-071D-45B3-80ED-692088D07094}" type="pres">
      <dgm:prSet presAssocID="{5A1B1C0A-6F72-4F73-8492-D303278022F5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D0D7EB43-6A2B-4705-A42C-B5768A7CABCA}" type="pres">
      <dgm:prSet presAssocID="{094B906E-4497-4C36-B8F2-86934A902126}" presName="Accent3" presStyleCnt="0"/>
      <dgm:spPr>
        <a:scene3d>
          <a:camera prst="orthographicFront"/>
          <a:lightRig rig="threePt" dir="t"/>
        </a:scene3d>
        <a:sp3d>
          <a:bevelT w="6350" h="196850"/>
        </a:sp3d>
      </dgm:spPr>
    </dgm:pt>
    <dgm:pt modelId="{ACCC83DB-65B3-4173-9675-5D93105F2421}" type="pres">
      <dgm:prSet presAssocID="{094B906E-4497-4C36-B8F2-86934A902126}" presName="Accent" presStyleLbl="bgShp" presStyleIdx="2" presStyleCnt="6"/>
      <dgm:spPr>
        <a:scene3d>
          <a:camera prst="orthographicFront"/>
          <a:lightRig rig="threePt" dir="t"/>
        </a:scene3d>
        <a:sp3d>
          <a:bevelT w="6350" h="196850"/>
        </a:sp3d>
      </dgm:spPr>
    </dgm:pt>
    <dgm:pt modelId="{B2A1364B-44A3-4E3E-A960-D9481A6DB3F6}" type="pres">
      <dgm:prSet presAssocID="{094B906E-4497-4C36-B8F2-86934A902126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12344312-A5A9-4159-8045-AF64D72ADDCF}" type="pres">
      <dgm:prSet presAssocID="{0AC3B08F-3DBF-47E5-B54D-DE34045118FA}" presName="Accent4" presStyleCnt="0"/>
      <dgm:spPr>
        <a:scene3d>
          <a:camera prst="orthographicFront"/>
          <a:lightRig rig="threePt" dir="t"/>
        </a:scene3d>
        <a:sp3d>
          <a:bevelT w="6350" h="196850"/>
        </a:sp3d>
      </dgm:spPr>
    </dgm:pt>
    <dgm:pt modelId="{D087F7EF-AD28-4FBC-A00A-8A69CFD6B7B0}" type="pres">
      <dgm:prSet presAssocID="{0AC3B08F-3DBF-47E5-B54D-DE34045118FA}" presName="Accent" presStyleLbl="bgShp" presStyleIdx="3" presStyleCnt="6"/>
      <dgm:spPr>
        <a:scene3d>
          <a:camera prst="orthographicFront"/>
          <a:lightRig rig="threePt" dir="t"/>
        </a:scene3d>
        <a:sp3d>
          <a:bevelT w="6350" h="196850"/>
        </a:sp3d>
      </dgm:spPr>
    </dgm:pt>
    <dgm:pt modelId="{E4D48C39-2D27-4916-B02A-2D5FED9F76D7}" type="pres">
      <dgm:prSet presAssocID="{0AC3B08F-3DBF-47E5-B54D-DE34045118FA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CB679ABA-EF3E-4949-8EB0-F4AC2DE8CA0C}" type="pres">
      <dgm:prSet presAssocID="{7DAFC337-D7F3-4C3D-BAC7-C51CE3162994}" presName="Accent5" presStyleCnt="0"/>
      <dgm:spPr>
        <a:scene3d>
          <a:camera prst="orthographicFront"/>
          <a:lightRig rig="threePt" dir="t"/>
        </a:scene3d>
        <a:sp3d>
          <a:bevelT w="6350" h="196850"/>
        </a:sp3d>
      </dgm:spPr>
    </dgm:pt>
    <dgm:pt modelId="{133D447D-2122-48C8-ACD5-EFAD4AB995F2}" type="pres">
      <dgm:prSet presAssocID="{7DAFC337-D7F3-4C3D-BAC7-C51CE3162994}" presName="Accent" presStyleLbl="bgShp" presStyleIdx="4" presStyleCnt="6"/>
      <dgm:spPr>
        <a:scene3d>
          <a:camera prst="orthographicFront"/>
          <a:lightRig rig="threePt" dir="t"/>
        </a:scene3d>
        <a:sp3d>
          <a:bevelT w="6350" h="196850"/>
        </a:sp3d>
      </dgm:spPr>
    </dgm:pt>
    <dgm:pt modelId="{6174F829-601A-4005-8AFE-5294C003041E}" type="pres">
      <dgm:prSet presAssocID="{7DAFC337-D7F3-4C3D-BAC7-C51CE3162994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A86FA661-FD3A-4A10-8AAE-B6F423D45315}" type="pres">
      <dgm:prSet presAssocID="{5138AA39-610A-4C42-80AA-85FEEB8E6BDB}" presName="Accent6" presStyleCnt="0"/>
      <dgm:spPr>
        <a:scene3d>
          <a:camera prst="orthographicFront"/>
          <a:lightRig rig="threePt" dir="t"/>
        </a:scene3d>
        <a:sp3d>
          <a:bevelT w="6350" h="196850"/>
        </a:sp3d>
      </dgm:spPr>
    </dgm:pt>
    <dgm:pt modelId="{806A0A74-A3F1-4361-9B99-19C972230A14}" type="pres">
      <dgm:prSet presAssocID="{5138AA39-610A-4C42-80AA-85FEEB8E6BDB}" presName="Accent" presStyleLbl="bgShp" presStyleIdx="5" presStyleCnt="6"/>
      <dgm:spPr>
        <a:scene3d>
          <a:camera prst="orthographicFront"/>
          <a:lightRig rig="threePt" dir="t"/>
        </a:scene3d>
        <a:sp3d>
          <a:bevelT w="6350" h="196850"/>
        </a:sp3d>
      </dgm:spPr>
    </dgm:pt>
    <dgm:pt modelId="{B26E4283-75E9-479A-8825-D7A284F66513}" type="pres">
      <dgm:prSet presAssocID="{5138AA39-610A-4C42-80AA-85FEEB8E6BDB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4293D132-E892-4A72-852A-E78CED67B2D5}" type="presOf" srcId="{5A1B1C0A-6F72-4F73-8492-D303278022F5}" destId="{D2A9DA4D-071D-45B3-80ED-692088D07094}" srcOrd="0" destOrd="0" presId="urn:microsoft.com/office/officeart/2011/layout/HexagonRadial"/>
    <dgm:cxn modelId="{616D6C3B-33CE-4B6C-9EC9-381E26DAF4CF}" srcId="{D2319A1E-CEBD-4256-AF83-4911EA7A85ED}" destId="{08D48F72-C8DC-4675-B0F0-DF01F36EDFBD}" srcOrd="0" destOrd="0" parTransId="{5239F7D1-A67B-4D62-9F19-2BF3E887AD21}" sibTransId="{3CE3F32E-6847-4887-BA97-67D80D6393AA}"/>
    <dgm:cxn modelId="{1E4CC54B-FBCB-4477-B68B-50BF038EA993}" type="presOf" srcId="{5E174121-ABBA-4E40-BE76-223F67080F14}" destId="{A76E7BD1-F631-42AA-9F98-9659B7175FDF}" srcOrd="0" destOrd="0" presId="urn:microsoft.com/office/officeart/2011/layout/HexagonRadial"/>
    <dgm:cxn modelId="{F53BBE73-8111-43DF-A9BB-8B85E7C085BD}" srcId="{D2319A1E-CEBD-4256-AF83-4911EA7A85ED}" destId="{094B906E-4497-4C36-B8F2-86934A902126}" srcOrd="2" destOrd="0" parTransId="{9482C69B-CC31-4F0E-B588-F5D4F02DD6CD}" sibTransId="{D9A86F5F-2613-41F8-B100-76C23F426F94}"/>
    <dgm:cxn modelId="{5974EB79-D51E-4943-999E-CC4ECE7491DC}" srcId="{5E174121-ABBA-4E40-BE76-223F67080F14}" destId="{D2319A1E-CEBD-4256-AF83-4911EA7A85ED}" srcOrd="0" destOrd="0" parTransId="{4608E6CE-202B-48C8-AC5A-E5F431FE0CE5}" sibTransId="{85B3DF0F-4369-47D8-924A-66EBA96EA446}"/>
    <dgm:cxn modelId="{CD47A396-0936-44C0-BE7B-9335C8A0BC92}" srcId="{D2319A1E-CEBD-4256-AF83-4911EA7A85ED}" destId="{0AC3B08F-3DBF-47E5-B54D-DE34045118FA}" srcOrd="3" destOrd="0" parTransId="{43B1A2BE-A7C0-420D-8EDF-4CAA935DB67A}" sibTransId="{41CFE5DB-F379-4E72-946C-29AC8040C128}"/>
    <dgm:cxn modelId="{B66CF596-D067-469D-ACBC-A62EB2C25801}" type="presOf" srcId="{0AC3B08F-3DBF-47E5-B54D-DE34045118FA}" destId="{E4D48C39-2D27-4916-B02A-2D5FED9F76D7}" srcOrd="0" destOrd="0" presId="urn:microsoft.com/office/officeart/2011/layout/HexagonRadial"/>
    <dgm:cxn modelId="{4FB533A7-5A42-407C-B585-95B02EA45B3F}" type="presOf" srcId="{08D48F72-C8DC-4675-B0F0-DF01F36EDFBD}" destId="{9B694901-D672-4261-ACE4-908FDEADC168}" srcOrd="0" destOrd="0" presId="urn:microsoft.com/office/officeart/2011/layout/HexagonRadial"/>
    <dgm:cxn modelId="{FEDB91B3-DC0E-4F3F-8E08-DA4A6015270F}" type="presOf" srcId="{5138AA39-610A-4C42-80AA-85FEEB8E6BDB}" destId="{B26E4283-75E9-479A-8825-D7A284F66513}" srcOrd="0" destOrd="0" presId="urn:microsoft.com/office/officeart/2011/layout/HexagonRadial"/>
    <dgm:cxn modelId="{27DD8EC8-E65D-4B01-B077-359E40A6159A}" type="presOf" srcId="{7DAFC337-D7F3-4C3D-BAC7-C51CE3162994}" destId="{6174F829-601A-4005-8AFE-5294C003041E}" srcOrd="0" destOrd="0" presId="urn:microsoft.com/office/officeart/2011/layout/HexagonRadial"/>
    <dgm:cxn modelId="{156F1DCC-D862-4CEC-B496-7073AF68A43F}" type="presOf" srcId="{094B906E-4497-4C36-B8F2-86934A902126}" destId="{B2A1364B-44A3-4E3E-A960-D9481A6DB3F6}" srcOrd="0" destOrd="0" presId="urn:microsoft.com/office/officeart/2011/layout/HexagonRadial"/>
    <dgm:cxn modelId="{BFDC20CE-EF66-4291-ADAA-344DD93CCB33}" srcId="{D2319A1E-CEBD-4256-AF83-4911EA7A85ED}" destId="{7DAFC337-D7F3-4C3D-BAC7-C51CE3162994}" srcOrd="4" destOrd="0" parTransId="{B69C1143-9F8E-48CE-ACED-6B275753A67D}" sibTransId="{6864D5AF-9CEA-4E47-A805-33DF6275B581}"/>
    <dgm:cxn modelId="{01BD4AD7-2332-401D-A13E-ED1A07348E8A}" srcId="{D2319A1E-CEBD-4256-AF83-4911EA7A85ED}" destId="{5A1B1C0A-6F72-4F73-8492-D303278022F5}" srcOrd="1" destOrd="0" parTransId="{5440E01D-3B53-4957-8717-5BA88BBCC56C}" sibTransId="{0272A94B-5C52-4BE8-BD62-98C19667C821}"/>
    <dgm:cxn modelId="{FBC297F5-02EB-4B8E-93FE-ED01DBFEBBB4}" srcId="{D2319A1E-CEBD-4256-AF83-4911EA7A85ED}" destId="{5138AA39-610A-4C42-80AA-85FEEB8E6BDB}" srcOrd="5" destOrd="0" parTransId="{45496F44-5808-495C-A82C-586EFD0D2F4C}" sibTransId="{9BBE4316-9C1D-440E-B436-B9B32F1AB332}"/>
    <dgm:cxn modelId="{65050CFA-D349-4587-B138-58DFFAF28A25}" type="presOf" srcId="{D2319A1E-CEBD-4256-AF83-4911EA7A85ED}" destId="{16D9DF5B-8FC8-4395-8110-78F7D808F037}" srcOrd="0" destOrd="0" presId="urn:microsoft.com/office/officeart/2011/layout/HexagonRadial"/>
    <dgm:cxn modelId="{4C3A92F3-317F-4616-9F85-1B36710452E1}" type="presParOf" srcId="{A76E7BD1-F631-42AA-9F98-9659B7175FDF}" destId="{16D9DF5B-8FC8-4395-8110-78F7D808F037}" srcOrd="0" destOrd="0" presId="urn:microsoft.com/office/officeart/2011/layout/HexagonRadial"/>
    <dgm:cxn modelId="{9FE7AEE0-38EF-457A-B80A-23DD69175595}" type="presParOf" srcId="{A76E7BD1-F631-42AA-9F98-9659B7175FDF}" destId="{F4FBB40E-2477-42EF-8691-9CBB8D9E1995}" srcOrd="1" destOrd="0" presId="urn:microsoft.com/office/officeart/2011/layout/HexagonRadial"/>
    <dgm:cxn modelId="{A1FFAD54-0959-4397-9759-E41889D602A8}" type="presParOf" srcId="{F4FBB40E-2477-42EF-8691-9CBB8D9E1995}" destId="{B5DA5008-354E-4FEE-A1E1-8B3BF78F0390}" srcOrd="0" destOrd="0" presId="urn:microsoft.com/office/officeart/2011/layout/HexagonRadial"/>
    <dgm:cxn modelId="{1F0F5047-AEB9-41B2-A247-28852B85DC56}" type="presParOf" srcId="{A76E7BD1-F631-42AA-9F98-9659B7175FDF}" destId="{9B694901-D672-4261-ACE4-908FDEADC168}" srcOrd="2" destOrd="0" presId="urn:microsoft.com/office/officeart/2011/layout/HexagonRadial"/>
    <dgm:cxn modelId="{213C323D-3231-4EC0-BC01-75A7A64DEE6D}" type="presParOf" srcId="{A76E7BD1-F631-42AA-9F98-9659B7175FDF}" destId="{F82B83B1-76A7-4FBB-A432-315E44ECCF97}" srcOrd="3" destOrd="0" presId="urn:microsoft.com/office/officeart/2011/layout/HexagonRadial"/>
    <dgm:cxn modelId="{D19C8DE6-60F0-4074-8977-ED32C4FB5E3A}" type="presParOf" srcId="{F82B83B1-76A7-4FBB-A432-315E44ECCF97}" destId="{84446577-350A-424C-A517-A54344E78055}" srcOrd="0" destOrd="0" presId="urn:microsoft.com/office/officeart/2011/layout/HexagonRadial"/>
    <dgm:cxn modelId="{C1B074A7-BE9C-4E28-9E47-157F48605014}" type="presParOf" srcId="{A76E7BD1-F631-42AA-9F98-9659B7175FDF}" destId="{D2A9DA4D-071D-45B3-80ED-692088D07094}" srcOrd="4" destOrd="0" presId="urn:microsoft.com/office/officeart/2011/layout/HexagonRadial"/>
    <dgm:cxn modelId="{DDE7552B-B2F8-4B11-A0E5-D32332734D2E}" type="presParOf" srcId="{A76E7BD1-F631-42AA-9F98-9659B7175FDF}" destId="{D0D7EB43-6A2B-4705-A42C-B5768A7CABCA}" srcOrd="5" destOrd="0" presId="urn:microsoft.com/office/officeart/2011/layout/HexagonRadial"/>
    <dgm:cxn modelId="{8FD427B3-D3C7-4253-9934-E87CBE6299FB}" type="presParOf" srcId="{D0D7EB43-6A2B-4705-A42C-B5768A7CABCA}" destId="{ACCC83DB-65B3-4173-9675-5D93105F2421}" srcOrd="0" destOrd="0" presId="urn:microsoft.com/office/officeart/2011/layout/HexagonRadial"/>
    <dgm:cxn modelId="{DE3754AD-2D8B-4135-86CD-F2B84C21C05A}" type="presParOf" srcId="{A76E7BD1-F631-42AA-9F98-9659B7175FDF}" destId="{B2A1364B-44A3-4E3E-A960-D9481A6DB3F6}" srcOrd="6" destOrd="0" presId="urn:microsoft.com/office/officeart/2011/layout/HexagonRadial"/>
    <dgm:cxn modelId="{7C25CA15-B035-47D0-B2F7-0308651A8CB5}" type="presParOf" srcId="{A76E7BD1-F631-42AA-9F98-9659B7175FDF}" destId="{12344312-A5A9-4159-8045-AF64D72ADDCF}" srcOrd="7" destOrd="0" presId="urn:microsoft.com/office/officeart/2011/layout/HexagonRadial"/>
    <dgm:cxn modelId="{A6C33E5E-F340-4F86-854C-0DADA6B80D40}" type="presParOf" srcId="{12344312-A5A9-4159-8045-AF64D72ADDCF}" destId="{D087F7EF-AD28-4FBC-A00A-8A69CFD6B7B0}" srcOrd="0" destOrd="0" presId="urn:microsoft.com/office/officeart/2011/layout/HexagonRadial"/>
    <dgm:cxn modelId="{44161AFA-CECC-43B8-9089-C76D068EAB06}" type="presParOf" srcId="{A76E7BD1-F631-42AA-9F98-9659B7175FDF}" destId="{E4D48C39-2D27-4916-B02A-2D5FED9F76D7}" srcOrd="8" destOrd="0" presId="urn:microsoft.com/office/officeart/2011/layout/HexagonRadial"/>
    <dgm:cxn modelId="{5C0413CC-E302-472A-85A4-C634DCD07AF3}" type="presParOf" srcId="{A76E7BD1-F631-42AA-9F98-9659B7175FDF}" destId="{CB679ABA-EF3E-4949-8EB0-F4AC2DE8CA0C}" srcOrd="9" destOrd="0" presId="urn:microsoft.com/office/officeart/2011/layout/HexagonRadial"/>
    <dgm:cxn modelId="{F3690524-7D4F-421A-9404-0BE95F0330BB}" type="presParOf" srcId="{CB679ABA-EF3E-4949-8EB0-F4AC2DE8CA0C}" destId="{133D447D-2122-48C8-ACD5-EFAD4AB995F2}" srcOrd="0" destOrd="0" presId="urn:microsoft.com/office/officeart/2011/layout/HexagonRadial"/>
    <dgm:cxn modelId="{D555BDEC-39E3-40AC-9249-51E4E4F9A933}" type="presParOf" srcId="{A76E7BD1-F631-42AA-9F98-9659B7175FDF}" destId="{6174F829-601A-4005-8AFE-5294C003041E}" srcOrd="10" destOrd="0" presId="urn:microsoft.com/office/officeart/2011/layout/HexagonRadial"/>
    <dgm:cxn modelId="{1F96E98E-0648-4861-A137-F5BD178DBCCD}" type="presParOf" srcId="{A76E7BD1-F631-42AA-9F98-9659B7175FDF}" destId="{A86FA661-FD3A-4A10-8AAE-B6F423D45315}" srcOrd="11" destOrd="0" presId="urn:microsoft.com/office/officeart/2011/layout/HexagonRadial"/>
    <dgm:cxn modelId="{9A7856BB-F598-436C-9ED8-574D3C1BD1E2}" type="presParOf" srcId="{A86FA661-FD3A-4A10-8AAE-B6F423D45315}" destId="{806A0A74-A3F1-4361-9B99-19C972230A14}" srcOrd="0" destOrd="0" presId="urn:microsoft.com/office/officeart/2011/layout/HexagonRadial"/>
    <dgm:cxn modelId="{4CA231BA-9274-47A5-9CB7-A01A19F92E84}" type="presParOf" srcId="{A76E7BD1-F631-42AA-9F98-9659B7175FDF}" destId="{B26E4283-75E9-479A-8825-D7A284F66513}" srcOrd="12" destOrd="0" presId="urn:microsoft.com/office/officeart/2011/layout/HexagonRadial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118EE3-9B57-4679-8A47-1E7E21EE82A6}" type="doc">
      <dgm:prSet loTypeId="urn:microsoft.com/office/officeart/2005/8/layout/hList6" loCatId="list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888DCB55-BE66-42C4-98B9-4F26BB7F9F64}">
      <dgm:prSet phldrT="[Text]"/>
      <dgm:spPr>
        <a:gradFill flip="none" rotWithShape="0">
          <a:gsLst>
            <a:gs pos="0">
              <a:srgbClr val="89C064"/>
            </a:gs>
            <a:gs pos="51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300" b="1" noProof="0" dirty="0">
              <a:latin typeface="Arial" panose="020B0604020202020204" pitchFamily="34" charset="0"/>
              <a:cs typeface="Arial" panose="020B0604020202020204" pitchFamily="34" charset="0"/>
            </a:rPr>
            <a:t>Геодезия</a:t>
          </a:r>
          <a:endParaRPr lang="en-US" sz="1300" b="1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4C8ACF-DE94-470B-9401-7D8D15118B94}" type="parTrans" cxnId="{EF29C9BD-3E3B-4178-9F21-D9054F2ADC93}">
      <dgm:prSet/>
      <dgm:spPr/>
      <dgm:t>
        <a:bodyPr/>
        <a:lstStyle/>
        <a:p>
          <a:endParaRPr lang="en-US"/>
        </a:p>
      </dgm:t>
    </dgm:pt>
    <dgm:pt modelId="{197A119C-6FB5-4457-B99F-E356F71FCC6E}" type="sibTrans" cxnId="{EF29C9BD-3E3B-4178-9F21-D9054F2ADC93}">
      <dgm:prSet/>
      <dgm:spPr/>
      <dgm:t>
        <a:bodyPr/>
        <a:lstStyle/>
        <a:p>
          <a:endParaRPr lang="en-US"/>
        </a:p>
      </dgm:t>
    </dgm:pt>
    <dgm:pt modelId="{372F793C-B9E7-46F7-85D7-10A2A4E316FA}">
      <dgm:prSet phldrT="[Text]" custT="1"/>
      <dgm:spPr>
        <a:gradFill flip="none" rotWithShape="0">
          <a:gsLst>
            <a:gs pos="0">
              <a:srgbClr val="89C064"/>
            </a:gs>
            <a:gs pos="51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 sz="8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noProof="0" dirty="0">
              <a:latin typeface="Arial" panose="020B0604020202020204" pitchFamily="34" charset="0"/>
              <a:cs typeface="Arial" panose="020B0604020202020204" pitchFamily="34" charset="0"/>
            </a:rPr>
            <a:t>Анализ снятых точек</a:t>
          </a:r>
          <a:endParaRPr lang="en-US" sz="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970172-B79A-4CA8-A7BE-EF7E112F9C77}" type="parTrans" cxnId="{95672C34-1354-43E3-82FE-07342A9E5C9F}">
      <dgm:prSet/>
      <dgm:spPr/>
      <dgm:t>
        <a:bodyPr/>
        <a:lstStyle/>
        <a:p>
          <a:endParaRPr lang="en-US"/>
        </a:p>
      </dgm:t>
    </dgm:pt>
    <dgm:pt modelId="{C4574BA7-B680-483D-8820-0E0B65A40D78}" type="sibTrans" cxnId="{95672C34-1354-43E3-82FE-07342A9E5C9F}">
      <dgm:prSet/>
      <dgm:spPr/>
      <dgm:t>
        <a:bodyPr/>
        <a:lstStyle/>
        <a:p>
          <a:endParaRPr lang="en-US"/>
        </a:p>
      </dgm:t>
    </dgm:pt>
    <dgm:pt modelId="{E61E9275-FC96-47E2-9540-27AC61C97487}">
      <dgm:prSet phldrT="[Text]"/>
      <dgm:spPr>
        <a:gradFill rotWithShape="0">
          <a:gsLst>
            <a:gs pos="0">
              <a:srgbClr val="99CCFF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ru-RU" sz="1300" b="1" noProof="0" dirty="0">
              <a:latin typeface="Arial" panose="020B0604020202020204" pitchFamily="34" charset="0"/>
              <a:cs typeface="Arial" panose="020B0604020202020204" pitchFamily="34" charset="0"/>
            </a:rPr>
            <a:t>Бурение и сваи</a:t>
          </a:r>
          <a:endParaRPr lang="en-US" sz="1300" b="1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AFEE19-FE2B-487E-A62D-99C0E3FDDF24}" type="parTrans" cxnId="{7AC70071-20FC-47FB-B9DD-94B25D483B25}">
      <dgm:prSet/>
      <dgm:spPr/>
      <dgm:t>
        <a:bodyPr/>
        <a:lstStyle/>
        <a:p>
          <a:endParaRPr lang="en-US"/>
        </a:p>
      </dgm:t>
    </dgm:pt>
    <dgm:pt modelId="{ED7D7F30-4109-4E8E-91C9-3A1509ACF04A}" type="sibTrans" cxnId="{7AC70071-20FC-47FB-B9DD-94B25D483B25}">
      <dgm:prSet/>
      <dgm:spPr/>
      <dgm:t>
        <a:bodyPr/>
        <a:lstStyle/>
        <a:p>
          <a:endParaRPr lang="en-US"/>
        </a:p>
      </dgm:t>
    </dgm:pt>
    <dgm:pt modelId="{805100C0-ACD1-4329-BA72-49F9DB4EA54A}">
      <dgm:prSet phldrT="[Text]" custT="1"/>
      <dgm:spPr>
        <a:gradFill rotWithShape="0">
          <a:gsLst>
            <a:gs pos="0">
              <a:srgbClr val="99CCFF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sz="8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noProof="0" dirty="0">
              <a:latin typeface="Arial" panose="020B0604020202020204" pitchFamily="34" charset="0"/>
              <a:cs typeface="Arial" panose="020B0604020202020204" pitchFamily="34" charset="0"/>
            </a:rPr>
            <a:t>Планирование лунок</a:t>
          </a:r>
          <a:endParaRPr lang="en-US" sz="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68E084-1697-47DA-9491-24FF734A25DC}" type="parTrans" cxnId="{C0CDF6E5-28CB-4BA3-8A52-A3F2F856E93B}">
      <dgm:prSet/>
      <dgm:spPr/>
      <dgm:t>
        <a:bodyPr/>
        <a:lstStyle/>
        <a:p>
          <a:endParaRPr lang="en-US"/>
        </a:p>
      </dgm:t>
    </dgm:pt>
    <dgm:pt modelId="{59BB4AB9-0688-4C1A-8B4B-2E6602DF9615}" type="sibTrans" cxnId="{C0CDF6E5-28CB-4BA3-8A52-A3F2F856E93B}">
      <dgm:prSet/>
      <dgm:spPr/>
      <dgm:t>
        <a:bodyPr/>
        <a:lstStyle/>
        <a:p>
          <a:endParaRPr lang="en-US"/>
        </a:p>
      </dgm:t>
    </dgm:pt>
    <dgm:pt modelId="{18F78E81-6F99-42FA-B6E1-4F195F4017AB}">
      <dgm:prSet phldrT="[Text]"/>
      <dgm:spPr>
        <a:gradFill rotWithShape="0">
          <a:gsLst>
            <a:gs pos="0">
              <a:srgbClr val="009900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pPr>
            <a:buNone/>
          </a:pPr>
          <a:r>
            <a:rPr lang="ru-RU" sz="1300" b="1" noProof="0" dirty="0">
              <a:latin typeface="Arial" panose="020B0604020202020204" pitchFamily="34" charset="0"/>
              <a:cs typeface="Arial" panose="020B0604020202020204" pitchFamily="34" charset="0"/>
            </a:rPr>
            <a:t>Грейдирование</a:t>
          </a:r>
          <a:endParaRPr lang="en-US" sz="1300" b="1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FF6761-F487-4258-B3EE-276ED01A2C9F}" type="parTrans" cxnId="{C1BABE55-7493-4869-A916-12456DCF5AA9}">
      <dgm:prSet/>
      <dgm:spPr/>
      <dgm:t>
        <a:bodyPr/>
        <a:lstStyle/>
        <a:p>
          <a:endParaRPr lang="en-US"/>
        </a:p>
      </dgm:t>
    </dgm:pt>
    <dgm:pt modelId="{24D82849-94BE-4D0D-9AE5-58447FDA9365}" type="sibTrans" cxnId="{C1BABE55-7493-4869-A916-12456DCF5AA9}">
      <dgm:prSet/>
      <dgm:spPr/>
      <dgm:t>
        <a:bodyPr/>
        <a:lstStyle/>
        <a:p>
          <a:endParaRPr lang="en-US"/>
        </a:p>
      </dgm:t>
    </dgm:pt>
    <dgm:pt modelId="{317ED4F1-6E17-4AEA-911A-D06563AB7B29}">
      <dgm:prSet phldrT="[Text]"/>
      <dgm:spPr>
        <a:gradFill rotWithShape="0">
          <a:gsLst>
            <a:gs pos="0">
              <a:srgbClr val="FF9966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ru-RU" sz="1300" b="1" noProof="0" dirty="0">
              <a:latin typeface="Arial" panose="020B0604020202020204" pitchFamily="34" charset="0"/>
              <a:cs typeface="Arial" panose="020B0604020202020204" pitchFamily="34" charset="0"/>
            </a:rPr>
            <a:t>Уплотнение</a:t>
          </a:r>
          <a:endParaRPr lang="en-US" sz="1300" b="1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604049-3364-46C6-ADE5-74DB2A4DE9AC}" type="parTrans" cxnId="{B822E061-52F3-4DB0-915E-F95A3A17F691}">
      <dgm:prSet/>
      <dgm:spPr/>
      <dgm:t>
        <a:bodyPr/>
        <a:lstStyle/>
        <a:p>
          <a:endParaRPr lang="en-US"/>
        </a:p>
      </dgm:t>
    </dgm:pt>
    <dgm:pt modelId="{19EEB54E-F9B5-4328-A843-0B1E9A339C9D}" type="sibTrans" cxnId="{B822E061-52F3-4DB0-915E-F95A3A17F691}">
      <dgm:prSet/>
      <dgm:spPr/>
      <dgm:t>
        <a:bodyPr/>
        <a:lstStyle/>
        <a:p>
          <a:endParaRPr lang="en-US"/>
        </a:p>
      </dgm:t>
    </dgm:pt>
    <dgm:pt modelId="{9E4D3C48-94A2-44A5-974A-623E5F437670}">
      <dgm:prSet/>
      <dgm:spPr>
        <a:gradFill rotWithShape="0">
          <a:gsLst>
            <a:gs pos="0">
              <a:srgbClr val="9999FF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ru-RU" sz="1300" b="1" noProof="0" dirty="0">
              <a:latin typeface="Arial" panose="020B0604020202020204" pitchFamily="34" charset="0"/>
              <a:cs typeface="Arial" panose="020B0604020202020204" pitchFamily="34" charset="0"/>
            </a:rPr>
            <a:t>Горнолыжные курорты</a:t>
          </a:r>
          <a:endParaRPr lang="en-US" sz="1300" b="1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FA650F-9324-49FB-AF73-31C2E2DC7AA9}" type="parTrans" cxnId="{905F2E53-1209-49E3-A043-FE77C3FF66A5}">
      <dgm:prSet/>
      <dgm:spPr/>
      <dgm:t>
        <a:bodyPr/>
        <a:lstStyle/>
        <a:p>
          <a:endParaRPr lang="en-US"/>
        </a:p>
      </dgm:t>
    </dgm:pt>
    <dgm:pt modelId="{18C659D4-6842-465B-9A0B-08CCB27E9D7C}" type="sibTrans" cxnId="{905F2E53-1209-49E3-A043-FE77C3FF66A5}">
      <dgm:prSet/>
      <dgm:spPr/>
      <dgm:t>
        <a:bodyPr/>
        <a:lstStyle/>
        <a:p>
          <a:endParaRPr lang="en-US"/>
        </a:p>
      </dgm:t>
    </dgm:pt>
    <dgm:pt modelId="{274C26EE-0ED3-4916-AA46-2E0641293BD6}">
      <dgm:prSet custT="1"/>
      <dgm:spPr>
        <a:gradFill rotWithShape="0">
          <a:gsLst>
            <a:gs pos="0">
              <a:srgbClr val="9999FF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sz="8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noProof="0" dirty="0">
              <a:latin typeface="Arial" panose="020B0604020202020204" pitchFamily="34" charset="0"/>
              <a:cs typeface="Arial" panose="020B0604020202020204" pitchFamily="34" charset="0"/>
            </a:rPr>
            <a:t>Расчет объемов</a:t>
          </a:r>
          <a:endParaRPr lang="en-US" sz="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131B66-4590-4027-8DA1-2CC24A1278CD}" type="parTrans" cxnId="{68992C84-E6C7-406C-B89C-46D515F26E31}">
      <dgm:prSet/>
      <dgm:spPr/>
      <dgm:t>
        <a:bodyPr/>
        <a:lstStyle/>
        <a:p>
          <a:endParaRPr lang="en-US"/>
        </a:p>
      </dgm:t>
    </dgm:pt>
    <dgm:pt modelId="{DA4EAB9C-8246-4F47-B080-00B6478D59D3}" type="sibTrans" cxnId="{68992C84-E6C7-406C-B89C-46D515F26E31}">
      <dgm:prSet/>
      <dgm:spPr/>
      <dgm:t>
        <a:bodyPr/>
        <a:lstStyle/>
        <a:p>
          <a:endParaRPr lang="en-US"/>
        </a:p>
      </dgm:t>
    </dgm:pt>
    <dgm:pt modelId="{46B906C1-E5CA-4C5D-9F9F-8012FE70C14A}">
      <dgm:prSet phldrT="[Text]" custT="1"/>
      <dgm:spPr>
        <a:gradFill rotWithShape="0">
          <a:gsLst>
            <a:gs pos="0">
              <a:srgbClr val="FF9966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sz="8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noProof="0" dirty="0">
              <a:latin typeface="Arial" panose="020B0604020202020204" pitchFamily="34" charset="0"/>
              <a:cs typeface="Arial" panose="020B0604020202020204" pitchFamily="34" charset="0"/>
            </a:rPr>
            <a:t>Счетчик проходов</a:t>
          </a:r>
          <a:endParaRPr lang="en-US" sz="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E5EC2E-CBE1-4725-BF2D-AF5CAA609821}" type="sibTrans" cxnId="{DC00A028-AAEE-4D5A-A278-5EB7B60EA894}">
      <dgm:prSet/>
      <dgm:spPr/>
      <dgm:t>
        <a:bodyPr/>
        <a:lstStyle/>
        <a:p>
          <a:endParaRPr lang="en-US"/>
        </a:p>
      </dgm:t>
    </dgm:pt>
    <dgm:pt modelId="{68D66D1B-5E42-405C-97ED-7974B66B3592}" type="parTrans" cxnId="{DC00A028-AAEE-4D5A-A278-5EB7B60EA894}">
      <dgm:prSet/>
      <dgm:spPr/>
      <dgm:t>
        <a:bodyPr/>
        <a:lstStyle/>
        <a:p>
          <a:endParaRPr lang="en-US"/>
        </a:p>
      </dgm:t>
    </dgm:pt>
    <dgm:pt modelId="{006BCD20-369D-43B4-90E8-105C59D87D53}">
      <dgm:prSet/>
      <dgm:spPr>
        <a:gradFill rotWithShape="0">
          <a:gsLst>
            <a:gs pos="0">
              <a:srgbClr val="009900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ru-RU" sz="1300" b="1" noProof="0" dirty="0">
              <a:latin typeface="Arial" panose="020B0604020202020204" pitchFamily="34" charset="0"/>
              <a:cs typeface="Arial" panose="020B0604020202020204" pitchFamily="34" charset="0"/>
            </a:rPr>
            <a:t>Грунт</a:t>
          </a:r>
          <a:endParaRPr lang="en-US" sz="1300" b="1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C78FD3-29A2-4529-8A08-28B205AEB200}" type="parTrans" cxnId="{0AEA7B35-1515-4235-AE1E-645E6065ADB8}">
      <dgm:prSet/>
      <dgm:spPr/>
      <dgm:t>
        <a:bodyPr/>
        <a:lstStyle/>
        <a:p>
          <a:endParaRPr lang="en-US"/>
        </a:p>
      </dgm:t>
    </dgm:pt>
    <dgm:pt modelId="{225D2F9F-5A4C-4489-9E56-B70D42D97765}" type="sibTrans" cxnId="{0AEA7B35-1515-4235-AE1E-645E6065ADB8}">
      <dgm:prSet/>
      <dgm:spPr/>
      <dgm:t>
        <a:bodyPr/>
        <a:lstStyle/>
        <a:p>
          <a:endParaRPr lang="en-US"/>
        </a:p>
      </dgm:t>
    </dgm:pt>
    <dgm:pt modelId="{8C729911-4DA6-4836-8770-6848224F66BD}">
      <dgm:prSet custT="1"/>
      <dgm:spPr>
        <a:gradFill rotWithShape="0">
          <a:gsLst>
            <a:gs pos="0">
              <a:srgbClr val="009900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ru-RU" sz="800" noProof="0" dirty="0">
              <a:latin typeface="Arial" panose="020B0604020202020204" pitchFamily="34" charset="0"/>
              <a:cs typeface="Arial" panose="020B0604020202020204" pitchFamily="34" charset="0"/>
            </a:rPr>
            <a:t> Анализ снятых точек</a:t>
          </a:r>
          <a:endParaRPr lang="en-US" sz="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174DD1-8797-41B2-9FCE-C49F9C93312A}" type="parTrans" cxnId="{0DBA634A-8E7F-41F0-9AF4-77C321533396}">
      <dgm:prSet/>
      <dgm:spPr/>
      <dgm:t>
        <a:bodyPr/>
        <a:lstStyle/>
        <a:p>
          <a:endParaRPr lang="en-US"/>
        </a:p>
      </dgm:t>
    </dgm:pt>
    <dgm:pt modelId="{93F0CF0B-9093-4E20-9443-E5C92DDE13CC}" type="sibTrans" cxnId="{0DBA634A-8E7F-41F0-9AF4-77C321533396}">
      <dgm:prSet/>
      <dgm:spPr/>
      <dgm:t>
        <a:bodyPr/>
        <a:lstStyle/>
        <a:p>
          <a:endParaRPr lang="en-US"/>
        </a:p>
      </dgm:t>
    </dgm:pt>
    <dgm:pt modelId="{9226DB24-13E7-4859-A29A-2BBA8736D7F8}">
      <dgm:prSet/>
      <dgm:spPr>
        <a:gradFill rotWithShape="0">
          <a:gsLst>
            <a:gs pos="0">
              <a:srgbClr val="FFCC66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  <a:ln w="76200"/>
      </dgm:spPr>
      <dgm:t>
        <a:bodyPr/>
        <a:lstStyle/>
        <a:p>
          <a:r>
            <a:rPr lang="ru-RU" sz="1300" b="1" noProof="0" dirty="0">
              <a:latin typeface="Arial" panose="020B0604020202020204" pitchFamily="34" charset="0"/>
              <a:cs typeface="Arial" panose="020B0604020202020204" pitchFamily="34" charset="0"/>
            </a:rPr>
            <a:t>Дороги</a:t>
          </a:r>
          <a:endParaRPr lang="en-US" sz="1300" b="1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654E00-3827-473B-B06F-FF56FF548F91}" type="sibTrans" cxnId="{A8ED8386-7A85-442A-B9BB-0B3CC81F4F64}">
      <dgm:prSet/>
      <dgm:spPr/>
      <dgm:t>
        <a:bodyPr/>
        <a:lstStyle/>
        <a:p>
          <a:endParaRPr lang="en-US"/>
        </a:p>
      </dgm:t>
    </dgm:pt>
    <dgm:pt modelId="{53B38550-B495-4D24-B321-F63BCA55CD5A}" type="parTrans" cxnId="{A8ED8386-7A85-442A-B9BB-0B3CC81F4F64}">
      <dgm:prSet/>
      <dgm:spPr/>
      <dgm:t>
        <a:bodyPr/>
        <a:lstStyle/>
        <a:p>
          <a:endParaRPr lang="en-US"/>
        </a:p>
      </dgm:t>
    </dgm:pt>
    <dgm:pt modelId="{FAD0F671-0483-4563-A449-6FA91CB97BBF}">
      <dgm:prSet custT="1"/>
      <dgm:spPr>
        <a:gradFill rotWithShape="0">
          <a:gsLst>
            <a:gs pos="0">
              <a:srgbClr val="FFCC66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  <a:ln w="76200"/>
      </dgm:spPr>
      <dgm:t>
        <a:bodyPr/>
        <a:lstStyle/>
        <a:p>
          <a:r>
            <a:rPr lang="en-US" sz="9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noProof="0" dirty="0">
              <a:latin typeface="Arial" panose="020B0604020202020204" pitchFamily="34" charset="0"/>
              <a:cs typeface="Arial" panose="020B0604020202020204" pitchFamily="34" charset="0"/>
            </a:rPr>
            <a:t>Расчет объемов</a:t>
          </a:r>
          <a:endParaRPr lang="en-US" sz="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A4ADD2-63F0-4275-80FF-FCE8B2F05A7C}" type="sibTrans" cxnId="{03D75E92-74C1-466D-AD8B-134D2BCDC6F9}">
      <dgm:prSet/>
      <dgm:spPr/>
      <dgm:t>
        <a:bodyPr/>
        <a:lstStyle/>
        <a:p>
          <a:endParaRPr lang="en-US"/>
        </a:p>
      </dgm:t>
    </dgm:pt>
    <dgm:pt modelId="{D3DC3F2A-4A49-44CC-8686-1F8CB7DFA589}" type="parTrans" cxnId="{03D75E92-74C1-466D-AD8B-134D2BCDC6F9}">
      <dgm:prSet/>
      <dgm:spPr/>
      <dgm:t>
        <a:bodyPr/>
        <a:lstStyle/>
        <a:p>
          <a:endParaRPr lang="en-US"/>
        </a:p>
      </dgm:t>
    </dgm:pt>
    <dgm:pt modelId="{56B484B3-C2B1-43A9-9580-7466FDACB074}">
      <dgm:prSet phldrT="[Text]" custT="1"/>
      <dgm:spPr>
        <a:gradFill rotWithShape="0">
          <a:gsLst>
            <a:gs pos="0">
              <a:srgbClr val="99CCFF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ru-RU" sz="800" noProof="0" dirty="0">
              <a:latin typeface="Arial" panose="020B0604020202020204" pitchFamily="34" charset="0"/>
              <a:cs typeface="Arial" panose="020B0604020202020204" pitchFamily="34" charset="0"/>
            </a:rPr>
            <a:t> Анализ лунок</a:t>
          </a:r>
          <a:endParaRPr lang="en-US" sz="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E6A507-9A05-44CF-9F0E-557B2914F7A2}" type="parTrans" cxnId="{E9336459-B912-4E06-8056-1F98225C673F}">
      <dgm:prSet/>
      <dgm:spPr/>
      <dgm:t>
        <a:bodyPr/>
        <a:lstStyle/>
        <a:p>
          <a:endParaRPr lang="en-US"/>
        </a:p>
      </dgm:t>
    </dgm:pt>
    <dgm:pt modelId="{88D58867-8A8C-476C-83EF-350F1E148B34}" type="sibTrans" cxnId="{E9336459-B912-4E06-8056-1F98225C673F}">
      <dgm:prSet/>
      <dgm:spPr/>
      <dgm:t>
        <a:bodyPr/>
        <a:lstStyle/>
        <a:p>
          <a:endParaRPr lang="en-US"/>
        </a:p>
      </dgm:t>
    </dgm:pt>
    <dgm:pt modelId="{87A72B7E-59D7-4AFC-B81F-68794DEF25BF}">
      <dgm:prSet phldrT="[Text]" custT="1"/>
      <dgm:spPr>
        <a:gradFill rotWithShape="0">
          <a:gsLst>
            <a:gs pos="0">
              <a:srgbClr val="009900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8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noProof="0" dirty="0">
              <a:latin typeface="Arial" panose="020B0604020202020204" pitchFamily="34" charset="0"/>
              <a:cs typeface="Arial" panose="020B0604020202020204" pitchFamily="34" charset="0"/>
            </a:rPr>
            <a:t>Анализ снятых точек</a:t>
          </a:r>
          <a:endParaRPr lang="en-US" sz="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C5AFC3-894B-4FEB-B1A7-2B657060C583}" type="parTrans" cxnId="{1EF2457F-5957-4982-A223-EE2A7E5453E5}">
      <dgm:prSet/>
      <dgm:spPr/>
      <dgm:t>
        <a:bodyPr/>
        <a:lstStyle/>
        <a:p>
          <a:endParaRPr lang="en-US"/>
        </a:p>
      </dgm:t>
    </dgm:pt>
    <dgm:pt modelId="{D6955649-CF34-4720-B161-B4F66081F366}" type="sibTrans" cxnId="{1EF2457F-5957-4982-A223-EE2A7E5453E5}">
      <dgm:prSet/>
      <dgm:spPr/>
      <dgm:t>
        <a:bodyPr/>
        <a:lstStyle/>
        <a:p>
          <a:endParaRPr lang="en-US"/>
        </a:p>
      </dgm:t>
    </dgm:pt>
    <dgm:pt modelId="{399A05C9-BB66-474A-AD9C-632760E666AF}">
      <dgm:prSet custT="1"/>
      <dgm:spPr>
        <a:gradFill rotWithShape="0">
          <a:gsLst>
            <a:gs pos="0">
              <a:srgbClr val="009900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sz="8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noProof="0" dirty="0">
              <a:latin typeface="Arial" panose="020B0604020202020204" pitchFamily="34" charset="0"/>
              <a:cs typeface="Arial" panose="020B0604020202020204" pitchFamily="34" charset="0"/>
            </a:rPr>
            <a:t>Приложение для грузовиков</a:t>
          </a:r>
          <a:endParaRPr lang="en-US" sz="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1C15EE-42D0-497D-9E07-D1F8AF834E87}" type="parTrans" cxnId="{3DDEC67F-768B-4681-BFFE-6D346E5F92CA}">
      <dgm:prSet/>
      <dgm:spPr/>
      <dgm:t>
        <a:bodyPr/>
        <a:lstStyle/>
        <a:p>
          <a:endParaRPr lang="en-US"/>
        </a:p>
      </dgm:t>
    </dgm:pt>
    <dgm:pt modelId="{0D8BC547-C746-4D00-BEB9-30FC1EDB2DC6}" type="sibTrans" cxnId="{3DDEC67F-768B-4681-BFFE-6D346E5F92CA}">
      <dgm:prSet/>
      <dgm:spPr/>
      <dgm:t>
        <a:bodyPr/>
        <a:lstStyle/>
        <a:p>
          <a:endParaRPr lang="en-US"/>
        </a:p>
      </dgm:t>
    </dgm:pt>
    <dgm:pt modelId="{40F5AA99-FD9C-40D2-8F42-FC0C359A4B18}">
      <dgm:prSet phldrT="[Text]" custT="1"/>
      <dgm:spPr>
        <a:gradFill rotWithShape="0">
          <a:gsLst>
            <a:gs pos="0">
              <a:srgbClr val="FF9966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sv-SE" sz="8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noProof="0" dirty="0">
              <a:latin typeface="Arial" panose="020B0604020202020204" pitchFamily="34" charset="0"/>
              <a:cs typeface="Arial" panose="020B0604020202020204" pitchFamily="34" charset="0"/>
            </a:rPr>
            <a:t>Целевое уплотнение</a:t>
          </a:r>
          <a:endParaRPr lang="en-US" sz="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512AED-074D-4A24-92E8-D1B95D2F32EE}" type="parTrans" cxnId="{8D8673A8-B80C-4AA0-A80E-C6707847A999}">
      <dgm:prSet/>
      <dgm:spPr/>
      <dgm:t>
        <a:bodyPr/>
        <a:lstStyle/>
        <a:p>
          <a:endParaRPr lang="en-US"/>
        </a:p>
      </dgm:t>
    </dgm:pt>
    <dgm:pt modelId="{5CBBD571-FC23-4EBA-B1A3-4AA6BB486AF0}" type="sibTrans" cxnId="{8D8673A8-B80C-4AA0-A80E-C6707847A999}">
      <dgm:prSet/>
      <dgm:spPr/>
      <dgm:t>
        <a:bodyPr/>
        <a:lstStyle/>
        <a:p>
          <a:endParaRPr lang="en-US"/>
        </a:p>
      </dgm:t>
    </dgm:pt>
    <dgm:pt modelId="{D6045AB4-9AC9-42FF-964A-C5CA5295EEEC}">
      <dgm:prSet phldrT="[Text]" custT="1"/>
      <dgm:spPr>
        <a:gradFill rotWithShape="0">
          <a:gsLst>
            <a:gs pos="0">
              <a:srgbClr val="FF9966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sv-SE" sz="8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noProof="0" dirty="0">
              <a:latin typeface="Arial" panose="020B0604020202020204" pitchFamily="34" charset="0"/>
              <a:cs typeface="Arial" panose="020B0604020202020204" pitchFamily="34" charset="0"/>
            </a:rPr>
            <a:t>Отчеты</a:t>
          </a:r>
          <a:r>
            <a:rPr lang="sv-SE" sz="8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sz="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095D2C-1E8E-48D3-8764-369C5B39E4FB}" type="parTrans" cxnId="{1DED54A0-83AD-4955-BD10-E0B4F99BE1F0}">
      <dgm:prSet/>
      <dgm:spPr/>
      <dgm:t>
        <a:bodyPr/>
        <a:lstStyle/>
        <a:p>
          <a:endParaRPr lang="en-US"/>
        </a:p>
      </dgm:t>
    </dgm:pt>
    <dgm:pt modelId="{99CD8FA1-AAB9-42E2-93EB-BE68F0C7CD96}" type="sibTrans" cxnId="{1DED54A0-83AD-4955-BD10-E0B4F99BE1F0}">
      <dgm:prSet/>
      <dgm:spPr/>
      <dgm:t>
        <a:bodyPr/>
        <a:lstStyle/>
        <a:p>
          <a:endParaRPr lang="en-US"/>
        </a:p>
      </dgm:t>
    </dgm:pt>
    <dgm:pt modelId="{86FCC6B4-2E6C-42D6-AD1C-97412B501E61}">
      <dgm:prSet custT="1"/>
      <dgm:spPr>
        <a:gradFill rotWithShape="0">
          <a:gsLst>
            <a:gs pos="0">
              <a:srgbClr val="FFCC66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  <a:ln w="76200"/>
      </dgm:spPr>
      <dgm:t>
        <a:bodyPr/>
        <a:lstStyle/>
        <a:p>
          <a:r>
            <a:rPr lang="en-US" sz="8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noProof="0" dirty="0">
              <a:latin typeface="Arial" panose="020B0604020202020204" pitchFamily="34" charset="0"/>
              <a:cs typeface="Arial" panose="020B0604020202020204" pitchFamily="34" charset="0"/>
            </a:rPr>
            <a:t>Контроль отметок</a:t>
          </a:r>
          <a:endParaRPr lang="en-US" sz="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2E6CE6-24C1-420B-8972-691F2C12471B}" type="parTrans" cxnId="{D9D02DA5-03FE-47EE-9CAF-631D8BDD476E}">
      <dgm:prSet/>
      <dgm:spPr/>
      <dgm:t>
        <a:bodyPr/>
        <a:lstStyle/>
        <a:p>
          <a:endParaRPr lang="en-US"/>
        </a:p>
      </dgm:t>
    </dgm:pt>
    <dgm:pt modelId="{1B3C632D-DDAB-44E2-A96C-1B124F1CEEA9}" type="sibTrans" cxnId="{D9D02DA5-03FE-47EE-9CAF-631D8BDD476E}">
      <dgm:prSet/>
      <dgm:spPr/>
      <dgm:t>
        <a:bodyPr/>
        <a:lstStyle/>
        <a:p>
          <a:endParaRPr lang="en-US"/>
        </a:p>
      </dgm:t>
    </dgm:pt>
    <dgm:pt modelId="{60014F33-34EA-4F21-885F-A79CD7EACAF8}">
      <dgm:prSet custT="1"/>
      <dgm:spPr/>
      <dgm:t>
        <a:bodyPr/>
        <a:lstStyle/>
        <a:p>
          <a:endParaRPr lang="en-US" sz="900" noProof="0" dirty="0">
            <a:latin typeface="SignaColumn-Book" pitchFamily="50" charset="0"/>
          </a:endParaRPr>
        </a:p>
      </dgm:t>
    </dgm:pt>
    <dgm:pt modelId="{4DCDDE1B-33D6-4062-A566-9663C7D99718}" type="parTrans" cxnId="{3B88D447-E1DB-4B8D-A9CF-3F61C299C114}">
      <dgm:prSet/>
      <dgm:spPr/>
      <dgm:t>
        <a:bodyPr/>
        <a:lstStyle/>
        <a:p>
          <a:endParaRPr lang="en-US"/>
        </a:p>
      </dgm:t>
    </dgm:pt>
    <dgm:pt modelId="{2CB11A7A-CE39-48D0-834C-7BDD9283116E}" type="sibTrans" cxnId="{3B88D447-E1DB-4B8D-A9CF-3F61C299C114}">
      <dgm:prSet/>
      <dgm:spPr/>
      <dgm:t>
        <a:bodyPr/>
        <a:lstStyle/>
        <a:p>
          <a:endParaRPr lang="en-US"/>
        </a:p>
      </dgm:t>
    </dgm:pt>
    <dgm:pt modelId="{3040E57D-9D7C-4CB7-980C-8808C2D68842}">
      <dgm:prSet phldrT="[Text]" custT="1"/>
      <dgm:spPr>
        <a:gradFill flip="none" rotWithShape="0">
          <a:gsLst>
            <a:gs pos="0">
              <a:srgbClr val="89C064"/>
            </a:gs>
            <a:gs pos="51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 sz="8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noProof="0" dirty="0">
              <a:latin typeface="Arial" panose="020B0604020202020204" pitchFamily="34" charset="0"/>
              <a:cs typeface="Arial" panose="020B0604020202020204" pitchFamily="34" charset="0"/>
            </a:rPr>
            <a:t>Анализ поверхности</a:t>
          </a:r>
          <a:endParaRPr lang="en-US" sz="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55E76A-39EF-400A-8865-029E2E2E8D15}" type="parTrans" cxnId="{4A258D7D-9E6B-42BB-9C77-68D200596964}">
      <dgm:prSet/>
      <dgm:spPr/>
      <dgm:t>
        <a:bodyPr/>
        <a:lstStyle/>
        <a:p>
          <a:endParaRPr lang="en-US"/>
        </a:p>
      </dgm:t>
    </dgm:pt>
    <dgm:pt modelId="{D411C596-E882-42A1-A8CC-4A2DE7E7567B}" type="sibTrans" cxnId="{4A258D7D-9E6B-42BB-9C77-68D200596964}">
      <dgm:prSet/>
      <dgm:spPr/>
      <dgm:t>
        <a:bodyPr/>
        <a:lstStyle/>
        <a:p>
          <a:endParaRPr lang="en-US"/>
        </a:p>
      </dgm:t>
    </dgm:pt>
    <dgm:pt modelId="{FD9FB7CC-EB89-4394-92BB-E68D378E0A2B}">
      <dgm:prSet custT="1"/>
      <dgm:spPr>
        <a:gradFill rotWithShape="0">
          <a:gsLst>
            <a:gs pos="0">
              <a:srgbClr val="009900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sz="8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noProof="0" dirty="0">
              <a:latin typeface="Arial" panose="020B0604020202020204" pitchFamily="34" charset="0"/>
              <a:cs typeface="Arial" panose="020B0604020202020204" pitchFamily="34" charset="0"/>
            </a:rPr>
            <a:t>Анализ поверхности</a:t>
          </a:r>
          <a:endParaRPr lang="en-US" sz="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E8921D-9F69-4156-B00F-DE9695FE637A}" type="parTrans" cxnId="{F6801780-6DC1-47A0-A2C2-945AD8641D37}">
      <dgm:prSet/>
      <dgm:spPr/>
      <dgm:t>
        <a:bodyPr/>
        <a:lstStyle/>
        <a:p>
          <a:endParaRPr lang="en-US"/>
        </a:p>
      </dgm:t>
    </dgm:pt>
    <dgm:pt modelId="{E105E5AA-2054-4BB1-8C96-1CDD9BF0D4D1}" type="sibTrans" cxnId="{F6801780-6DC1-47A0-A2C2-945AD8641D37}">
      <dgm:prSet/>
      <dgm:spPr/>
      <dgm:t>
        <a:bodyPr/>
        <a:lstStyle/>
        <a:p>
          <a:endParaRPr lang="en-US"/>
        </a:p>
      </dgm:t>
    </dgm:pt>
    <dgm:pt modelId="{8A586E9E-D9FF-48F7-8BEA-D8E3FFE3230D}">
      <dgm:prSet custT="1"/>
      <dgm:spPr>
        <a:gradFill>
          <a:gsLst>
            <a:gs pos="0">
              <a:srgbClr val="89C064"/>
            </a:gs>
            <a:gs pos="51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endParaRPr lang="en-US" sz="900" noProof="0" dirty="0">
            <a:latin typeface="SignaColumn-Book" pitchFamily="50" charset="0"/>
          </a:endParaRPr>
        </a:p>
      </dgm:t>
    </dgm:pt>
    <dgm:pt modelId="{4260EA76-5697-493C-BEC1-B639555FCE81}" type="parTrans" cxnId="{57047CF6-3953-4F27-BAEC-338AF1D0D2CE}">
      <dgm:prSet/>
      <dgm:spPr/>
      <dgm:t>
        <a:bodyPr/>
        <a:lstStyle/>
        <a:p>
          <a:endParaRPr lang="en-US"/>
        </a:p>
      </dgm:t>
    </dgm:pt>
    <dgm:pt modelId="{F9D4E668-7408-46D8-9309-5D07A85FDAE4}" type="sibTrans" cxnId="{57047CF6-3953-4F27-BAEC-338AF1D0D2CE}">
      <dgm:prSet/>
      <dgm:spPr/>
      <dgm:t>
        <a:bodyPr/>
        <a:lstStyle/>
        <a:p>
          <a:endParaRPr lang="en-US"/>
        </a:p>
      </dgm:t>
    </dgm:pt>
    <dgm:pt modelId="{0BEA0379-389D-416A-8149-6DE5A5B78826}">
      <dgm:prSet custT="1"/>
      <dgm:spPr/>
      <dgm:t>
        <a:bodyPr/>
        <a:lstStyle/>
        <a:p>
          <a:endParaRPr lang="en-US" sz="900" noProof="0" dirty="0">
            <a:latin typeface="SignaColumn-Book" pitchFamily="50" charset="0"/>
          </a:endParaRPr>
        </a:p>
      </dgm:t>
    </dgm:pt>
    <dgm:pt modelId="{B7B2024F-1B2E-4C7E-BEF1-08116A5B898C}" type="parTrans" cxnId="{8299411E-FCD8-4CBA-9913-3791FBEE1F6A}">
      <dgm:prSet/>
      <dgm:spPr/>
      <dgm:t>
        <a:bodyPr/>
        <a:lstStyle/>
        <a:p>
          <a:endParaRPr lang="en-US"/>
        </a:p>
      </dgm:t>
    </dgm:pt>
    <dgm:pt modelId="{658C258B-3374-43EE-BCFC-EFEBAFBE9DD1}" type="sibTrans" cxnId="{8299411E-FCD8-4CBA-9913-3791FBEE1F6A}">
      <dgm:prSet/>
      <dgm:spPr/>
      <dgm:t>
        <a:bodyPr/>
        <a:lstStyle/>
        <a:p>
          <a:endParaRPr lang="en-US"/>
        </a:p>
      </dgm:t>
    </dgm:pt>
    <dgm:pt modelId="{D4564FBD-EE6D-46CD-A119-300F92217086}">
      <dgm:prSet custT="1"/>
      <dgm:spPr>
        <a:gradFill rotWithShape="0">
          <a:gsLst>
            <a:gs pos="0">
              <a:srgbClr val="009900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sz="8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noProof="0" dirty="0">
              <a:latin typeface="Arial" panose="020B0604020202020204" pitchFamily="34" charset="0"/>
              <a:cs typeface="Arial" panose="020B0604020202020204" pitchFamily="34" charset="0"/>
            </a:rPr>
            <a:t>Наложение поверхностей</a:t>
          </a:r>
          <a:endParaRPr lang="en-US" sz="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4912C5-B8CD-4BF6-8E50-0B8F32DF13AD}" type="parTrans" cxnId="{5161DB37-4015-42F8-A484-5BEA443F4422}">
      <dgm:prSet/>
      <dgm:spPr/>
      <dgm:t>
        <a:bodyPr/>
        <a:lstStyle/>
        <a:p>
          <a:endParaRPr lang="en-US"/>
        </a:p>
      </dgm:t>
    </dgm:pt>
    <dgm:pt modelId="{FD320F69-979B-4E4C-8763-4757FAAC9E58}" type="sibTrans" cxnId="{5161DB37-4015-42F8-A484-5BEA443F4422}">
      <dgm:prSet/>
      <dgm:spPr/>
      <dgm:t>
        <a:bodyPr/>
        <a:lstStyle/>
        <a:p>
          <a:endParaRPr lang="en-US"/>
        </a:p>
      </dgm:t>
    </dgm:pt>
    <dgm:pt modelId="{CE99934E-4FA7-49EB-BCEE-AB8DC98132D2}">
      <dgm:prSet phldrT="[Text]" custT="1"/>
      <dgm:spPr>
        <a:gradFill flip="none" rotWithShape="0">
          <a:gsLst>
            <a:gs pos="0">
              <a:srgbClr val="89C064"/>
            </a:gs>
            <a:gs pos="51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 sz="8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noProof="0" dirty="0">
              <a:latin typeface="Arial" panose="020B0604020202020204" pitchFamily="34" charset="0"/>
              <a:cs typeface="Arial" panose="020B0604020202020204" pitchFamily="34" charset="0"/>
            </a:rPr>
            <a:t>Измерение объемов</a:t>
          </a:r>
          <a:endParaRPr lang="en-US" sz="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C01A18-FA4E-473E-B83F-4605E7CD5576}" type="parTrans" cxnId="{72597621-A794-49D8-8F6A-E2F58D90E626}">
      <dgm:prSet/>
      <dgm:spPr/>
      <dgm:t>
        <a:bodyPr/>
        <a:lstStyle/>
        <a:p>
          <a:endParaRPr lang="en-US"/>
        </a:p>
      </dgm:t>
    </dgm:pt>
    <dgm:pt modelId="{F4912E97-EAB1-4931-8890-95E9F3A82FFE}" type="sibTrans" cxnId="{72597621-A794-49D8-8F6A-E2F58D90E626}">
      <dgm:prSet/>
      <dgm:spPr/>
      <dgm:t>
        <a:bodyPr/>
        <a:lstStyle/>
        <a:p>
          <a:endParaRPr lang="en-US"/>
        </a:p>
      </dgm:t>
    </dgm:pt>
    <dgm:pt modelId="{12C50A31-1857-4F6C-A59A-C1DE9EC26A95}">
      <dgm:prSet custT="1"/>
      <dgm:spPr>
        <a:gradFill>
          <a:gsLst>
            <a:gs pos="0">
              <a:srgbClr val="89C064"/>
            </a:gs>
            <a:gs pos="51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sz="8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noProof="0" dirty="0">
              <a:latin typeface="Arial" panose="020B0604020202020204" pitchFamily="34" charset="0"/>
              <a:cs typeface="Arial" panose="020B0604020202020204" pitchFamily="34" charset="0"/>
            </a:rPr>
            <a:t>Карта выемки/заполнения</a:t>
          </a:r>
          <a:endParaRPr lang="en-US" sz="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F0C001-EDEF-41E7-84F5-B112000C6042}" type="parTrans" cxnId="{93BA1BF0-402E-4D06-BA3F-37D87867318E}">
      <dgm:prSet/>
      <dgm:spPr/>
      <dgm:t>
        <a:bodyPr/>
        <a:lstStyle/>
        <a:p>
          <a:endParaRPr lang="en-US"/>
        </a:p>
      </dgm:t>
    </dgm:pt>
    <dgm:pt modelId="{D5040C74-D489-46E1-87B0-8E11F77A812C}" type="sibTrans" cxnId="{93BA1BF0-402E-4D06-BA3F-37D87867318E}">
      <dgm:prSet/>
      <dgm:spPr/>
      <dgm:t>
        <a:bodyPr/>
        <a:lstStyle/>
        <a:p>
          <a:endParaRPr lang="en-US"/>
        </a:p>
      </dgm:t>
    </dgm:pt>
    <dgm:pt modelId="{4BB6C986-88E3-41B7-B811-51248CB2284C}">
      <dgm:prSet custT="1"/>
      <dgm:spPr>
        <a:gradFill>
          <a:gsLst>
            <a:gs pos="0">
              <a:srgbClr val="89C064"/>
            </a:gs>
            <a:gs pos="51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sz="8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noProof="0" dirty="0">
              <a:latin typeface="Arial" panose="020B0604020202020204" pitchFamily="34" charset="0"/>
              <a:cs typeface="Arial" panose="020B0604020202020204" pitchFamily="34" charset="0"/>
            </a:rPr>
            <a:t>Контроль отметок</a:t>
          </a:r>
          <a:endParaRPr lang="en-US" sz="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AA0E07-75DF-4E7E-A9B8-64E49CB1F50F}" type="parTrans" cxnId="{5DBBB56D-4786-48D0-8168-0DF75FB11D14}">
      <dgm:prSet/>
      <dgm:spPr/>
      <dgm:t>
        <a:bodyPr/>
        <a:lstStyle/>
        <a:p>
          <a:endParaRPr lang="en-US"/>
        </a:p>
      </dgm:t>
    </dgm:pt>
    <dgm:pt modelId="{3BC91960-F3B2-4034-95CD-06F23CD44345}" type="sibTrans" cxnId="{5DBBB56D-4786-48D0-8168-0DF75FB11D14}">
      <dgm:prSet/>
      <dgm:spPr/>
      <dgm:t>
        <a:bodyPr/>
        <a:lstStyle/>
        <a:p>
          <a:endParaRPr lang="en-US"/>
        </a:p>
      </dgm:t>
    </dgm:pt>
    <dgm:pt modelId="{3CB6372E-9759-4536-82B0-B82E3492FA7F}">
      <dgm:prSet phldrT="[Text]" custT="1"/>
      <dgm:spPr>
        <a:gradFill rotWithShape="0">
          <a:gsLst>
            <a:gs pos="0">
              <a:srgbClr val="009900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sz="8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noProof="0" dirty="0">
              <a:latin typeface="Arial" panose="020B0604020202020204" pitchFamily="34" charset="0"/>
              <a:cs typeface="Arial" panose="020B0604020202020204" pitchFamily="34" charset="0"/>
            </a:rPr>
            <a:t>Контроль отметок</a:t>
          </a:r>
          <a:endParaRPr lang="en-US" sz="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6516C7-C783-4397-A5B7-8275D3BB8E48}" type="parTrans" cxnId="{C4072A37-4C51-45B1-8F17-ABE2240008F2}">
      <dgm:prSet/>
      <dgm:spPr/>
      <dgm:t>
        <a:bodyPr/>
        <a:lstStyle/>
        <a:p>
          <a:endParaRPr lang="en-US"/>
        </a:p>
      </dgm:t>
    </dgm:pt>
    <dgm:pt modelId="{4552406F-1A0B-44EC-9431-A656C4F9BF48}" type="sibTrans" cxnId="{C4072A37-4C51-45B1-8F17-ABE2240008F2}">
      <dgm:prSet/>
      <dgm:spPr/>
      <dgm:t>
        <a:bodyPr/>
        <a:lstStyle/>
        <a:p>
          <a:endParaRPr lang="en-US"/>
        </a:p>
      </dgm:t>
    </dgm:pt>
    <dgm:pt modelId="{6CC6FFCE-8CE2-4587-AE0C-18EE0D9DD9D1}">
      <dgm:prSet custT="1"/>
      <dgm:spPr>
        <a:gradFill rotWithShape="0">
          <a:gsLst>
            <a:gs pos="0">
              <a:srgbClr val="009900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ru-RU" sz="800" noProof="0" dirty="0">
              <a:latin typeface="Arial" panose="020B0604020202020204" pitchFamily="34" charset="0"/>
              <a:cs typeface="Arial" panose="020B0604020202020204" pitchFamily="34" charset="0"/>
            </a:rPr>
            <a:t> Измерение объемов</a:t>
          </a:r>
          <a:endParaRPr lang="en-US" sz="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DAD676-AF6B-42F6-A4B1-01FE32F903E8}" type="parTrans" cxnId="{2DAE7514-0A2E-4140-9715-0B5BED6417D9}">
      <dgm:prSet/>
      <dgm:spPr/>
      <dgm:t>
        <a:bodyPr/>
        <a:lstStyle/>
        <a:p>
          <a:endParaRPr lang="en-US"/>
        </a:p>
      </dgm:t>
    </dgm:pt>
    <dgm:pt modelId="{C7BDA733-B825-4AF5-A522-5201463A71AB}" type="sibTrans" cxnId="{2DAE7514-0A2E-4140-9715-0B5BED6417D9}">
      <dgm:prSet/>
      <dgm:spPr/>
      <dgm:t>
        <a:bodyPr/>
        <a:lstStyle/>
        <a:p>
          <a:endParaRPr lang="en-US"/>
        </a:p>
      </dgm:t>
    </dgm:pt>
    <dgm:pt modelId="{6A3A81CB-CCDD-4370-914A-4D2F389814C3}">
      <dgm:prSet custT="1"/>
      <dgm:spPr/>
      <dgm:t>
        <a:bodyPr/>
        <a:lstStyle/>
        <a:p>
          <a:r>
            <a:rPr lang="en-US" sz="8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noProof="0" dirty="0">
              <a:latin typeface="Arial" panose="020B0604020202020204" pitchFamily="34" charset="0"/>
              <a:cs typeface="Arial" panose="020B0604020202020204" pitchFamily="34" charset="0"/>
            </a:rPr>
            <a:t>Карта выемки/заполнения</a:t>
          </a:r>
          <a:endParaRPr lang="en-US" sz="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C61D87-0130-4717-8DD7-48AEADABBAD0}" type="parTrans" cxnId="{68205E73-EAEB-45C4-A7D5-617BB244BD26}">
      <dgm:prSet/>
      <dgm:spPr/>
      <dgm:t>
        <a:bodyPr/>
        <a:lstStyle/>
        <a:p>
          <a:endParaRPr lang="en-US"/>
        </a:p>
      </dgm:t>
    </dgm:pt>
    <dgm:pt modelId="{C1CB9AE7-9B6A-4FEF-93EE-CFD6895456B3}" type="sibTrans" cxnId="{68205E73-EAEB-45C4-A7D5-617BB244BD26}">
      <dgm:prSet/>
      <dgm:spPr/>
      <dgm:t>
        <a:bodyPr/>
        <a:lstStyle/>
        <a:p>
          <a:endParaRPr lang="en-US"/>
        </a:p>
      </dgm:t>
    </dgm:pt>
    <dgm:pt modelId="{E323AE8F-C28E-4059-995C-05DD0254EF26}">
      <dgm:prSet custT="1"/>
      <dgm:spPr/>
      <dgm:t>
        <a:bodyPr/>
        <a:lstStyle/>
        <a:p>
          <a:r>
            <a:rPr lang="en-US" sz="8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noProof="0" dirty="0">
              <a:latin typeface="Arial" panose="020B0604020202020204" pitchFamily="34" charset="0"/>
              <a:cs typeface="Arial" panose="020B0604020202020204" pitchFamily="34" charset="0"/>
            </a:rPr>
            <a:t>Контроль отметок</a:t>
          </a:r>
          <a:endParaRPr lang="en-US" sz="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5AE0A1-BCE1-45F2-AB57-FA02DD3950F6}" type="parTrans" cxnId="{17CD0D6B-363F-4A5D-B406-492616B140BE}">
      <dgm:prSet/>
      <dgm:spPr/>
      <dgm:t>
        <a:bodyPr/>
        <a:lstStyle/>
        <a:p>
          <a:endParaRPr lang="en-US"/>
        </a:p>
      </dgm:t>
    </dgm:pt>
    <dgm:pt modelId="{D248CEC1-1F3F-4BB2-9875-C631E338F24B}" type="sibTrans" cxnId="{17CD0D6B-363F-4A5D-B406-492616B140BE}">
      <dgm:prSet/>
      <dgm:spPr/>
      <dgm:t>
        <a:bodyPr/>
        <a:lstStyle/>
        <a:p>
          <a:endParaRPr lang="en-US"/>
        </a:p>
      </dgm:t>
    </dgm:pt>
    <dgm:pt modelId="{0EEBC8A7-9B03-409C-A97E-AC7C22E146E1}">
      <dgm:prSet phldrT="[Text]" custT="1"/>
      <dgm:spPr>
        <a:gradFill rotWithShape="0">
          <a:gsLst>
            <a:gs pos="0">
              <a:srgbClr val="FF9966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sz="8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noProof="0" dirty="0">
              <a:latin typeface="Arial" panose="020B0604020202020204" pitchFamily="34" charset="0"/>
              <a:cs typeface="Arial" panose="020B0604020202020204" pitchFamily="34" charset="0"/>
            </a:rPr>
            <a:t>Карта уплотнения</a:t>
          </a:r>
          <a:endParaRPr lang="en-US" sz="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BC3BDD-5BD7-485F-8702-12F097639938}" type="parTrans" cxnId="{08D15868-7819-4EDA-96A8-1B8EAA4BA391}">
      <dgm:prSet/>
      <dgm:spPr/>
      <dgm:t>
        <a:bodyPr/>
        <a:lstStyle/>
        <a:p>
          <a:endParaRPr lang="en-US"/>
        </a:p>
      </dgm:t>
    </dgm:pt>
    <dgm:pt modelId="{796B465C-1138-4E33-9475-D5525BD47BEB}" type="sibTrans" cxnId="{08D15868-7819-4EDA-96A8-1B8EAA4BA391}">
      <dgm:prSet/>
      <dgm:spPr/>
      <dgm:t>
        <a:bodyPr/>
        <a:lstStyle/>
        <a:p>
          <a:endParaRPr lang="en-US"/>
        </a:p>
      </dgm:t>
    </dgm:pt>
    <dgm:pt modelId="{46E03CC8-BFA9-45AF-90B9-C6C3030BCEBA}">
      <dgm:prSet custT="1"/>
      <dgm:spPr>
        <a:gradFill rotWithShape="0">
          <a:gsLst>
            <a:gs pos="0">
              <a:srgbClr val="FFCC66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  <a:ln w="76200"/>
      </dgm:spPr>
      <dgm:t>
        <a:bodyPr/>
        <a:lstStyle/>
        <a:p>
          <a:r>
            <a:rPr lang="en-US" sz="800" noProof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noProof="0">
              <a:latin typeface="Arial" panose="020B0604020202020204" pitchFamily="34" charset="0"/>
              <a:cs typeface="Arial" panose="020B0604020202020204" pitchFamily="34" charset="0"/>
            </a:rPr>
            <a:t>Карта выемки/заполнения</a:t>
          </a:r>
          <a:endParaRPr lang="en-US" sz="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07CB8-52E4-4860-99CC-884C35E4D195}" type="sibTrans" cxnId="{619F6699-F1A9-49D5-BA9E-3CB64FFEFC9C}">
      <dgm:prSet/>
      <dgm:spPr/>
      <dgm:t>
        <a:bodyPr/>
        <a:lstStyle/>
        <a:p>
          <a:endParaRPr lang="en-US"/>
        </a:p>
      </dgm:t>
    </dgm:pt>
    <dgm:pt modelId="{EA72746B-0A5D-421B-BCDD-E9500B790349}" type="parTrans" cxnId="{619F6699-F1A9-49D5-BA9E-3CB64FFEFC9C}">
      <dgm:prSet/>
      <dgm:spPr/>
      <dgm:t>
        <a:bodyPr/>
        <a:lstStyle/>
        <a:p>
          <a:endParaRPr lang="en-US"/>
        </a:p>
      </dgm:t>
    </dgm:pt>
    <dgm:pt modelId="{D0B831C3-7A24-4543-ACF8-B4A1328922C7}">
      <dgm:prSet phldrT="[Text]" custT="1"/>
      <dgm:spPr>
        <a:gradFill rotWithShape="0">
          <a:gsLst>
            <a:gs pos="0">
              <a:srgbClr val="99CCFF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sz="8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noProof="0" dirty="0">
              <a:latin typeface="Arial" panose="020B0604020202020204" pitchFamily="34" charset="0"/>
              <a:cs typeface="Arial" panose="020B0604020202020204" pitchFamily="34" charset="0"/>
            </a:rPr>
            <a:t>Анализ прогресса</a:t>
          </a:r>
          <a:endParaRPr lang="en-US" sz="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870EAC-7CC0-4565-B619-E8587AFCB19A}" type="parTrans" cxnId="{1D460E0E-2780-4EAB-8174-2BB74E35B5B9}">
      <dgm:prSet/>
      <dgm:spPr/>
      <dgm:t>
        <a:bodyPr/>
        <a:lstStyle/>
        <a:p>
          <a:endParaRPr lang="en-US"/>
        </a:p>
      </dgm:t>
    </dgm:pt>
    <dgm:pt modelId="{315B688E-6C7B-4C21-9935-496E61EBD6E5}" type="sibTrans" cxnId="{1D460E0E-2780-4EAB-8174-2BB74E35B5B9}">
      <dgm:prSet/>
      <dgm:spPr/>
      <dgm:t>
        <a:bodyPr/>
        <a:lstStyle/>
        <a:p>
          <a:endParaRPr lang="en-US"/>
        </a:p>
      </dgm:t>
    </dgm:pt>
    <dgm:pt modelId="{910B156F-591E-4321-B635-5C0F33D2370B}">
      <dgm:prSet custT="1"/>
      <dgm:spPr>
        <a:gradFill rotWithShape="0">
          <a:gsLst>
            <a:gs pos="0">
              <a:srgbClr val="9999FF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sz="8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noProof="0" dirty="0">
              <a:latin typeface="Arial" panose="020B0604020202020204" pitchFamily="34" charset="0"/>
              <a:cs typeface="Arial" panose="020B0604020202020204" pitchFamily="34" charset="0"/>
            </a:rPr>
            <a:t>История локаций</a:t>
          </a:r>
          <a:endParaRPr lang="en-US" sz="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8044AD-A0FD-455F-9A48-DEA5EC260C65}" type="parTrans" cxnId="{144556D3-DD9C-4D50-9CEC-1E3ADCF211DD}">
      <dgm:prSet/>
      <dgm:spPr/>
      <dgm:t>
        <a:bodyPr/>
        <a:lstStyle/>
        <a:p>
          <a:endParaRPr lang="en-US"/>
        </a:p>
      </dgm:t>
    </dgm:pt>
    <dgm:pt modelId="{F93F3788-BF5E-4708-A284-D160A2C047FB}" type="sibTrans" cxnId="{144556D3-DD9C-4D50-9CEC-1E3ADCF211DD}">
      <dgm:prSet/>
      <dgm:spPr/>
      <dgm:t>
        <a:bodyPr/>
        <a:lstStyle/>
        <a:p>
          <a:endParaRPr lang="en-US"/>
        </a:p>
      </dgm:t>
    </dgm:pt>
    <dgm:pt modelId="{2580AB07-1F35-4A7E-AF7A-D3A95FFEBB0C}">
      <dgm:prSet custT="1"/>
      <dgm:spPr>
        <a:gradFill rotWithShape="0">
          <a:gsLst>
            <a:gs pos="0">
              <a:srgbClr val="9999FF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sz="8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noProof="0" dirty="0">
              <a:latin typeface="Arial" panose="020B0604020202020204" pitchFamily="34" charset="0"/>
              <a:cs typeface="Arial" panose="020B0604020202020204" pitchFamily="34" charset="0"/>
            </a:rPr>
            <a:t>Снежные объемы</a:t>
          </a:r>
          <a:endParaRPr lang="en-US" sz="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1C3A1F-67C4-40E7-9FB3-F40DE1FDF784}" type="parTrans" cxnId="{FC58E06A-577B-467A-85E0-91DD808EC129}">
      <dgm:prSet/>
      <dgm:spPr/>
      <dgm:t>
        <a:bodyPr/>
        <a:lstStyle/>
        <a:p>
          <a:endParaRPr lang="en-US"/>
        </a:p>
      </dgm:t>
    </dgm:pt>
    <dgm:pt modelId="{BB2B281A-4496-44C4-8470-322EACCA6379}" type="sibTrans" cxnId="{FC58E06A-577B-467A-85E0-91DD808EC129}">
      <dgm:prSet/>
      <dgm:spPr/>
      <dgm:t>
        <a:bodyPr/>
        <a:lstStyle/>
        <a:p>
          <a:endParaRPr lang="en-US"/>
        </a:p>
      </dgm:t>
    </dgm:pt>
    <dgm:pt modelId="{C12E26CD-622A-4E3E-8695-057121F756A3}">
      <dgm:prSet phldrT="[Text]" custT="1"/>
      <dgm:spPr>
        <a:gradFill rotWithShape="0">
          <a:gsLst>
            <a:gs pos="0">
              <a:srgbClr val="009900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ru-RU" sz="800" noProof="0" dirty="0">
              <a:latin typeface="Arial" panose="020B0604020202020204" pitchFamily="34" charset="0"/>
              <a:cs typeface="Arial" panose="020B0604020202020204" pitchFamily="34" charset="0"/>
            </a:rPr>
            <a:t> Анализ поверхности</a:t>
          </a:r>
          <a:endParaRPr lang="en-US" sz="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2D4ACE-B29B-4556-980E-995F7CEF710B}" type="parTrans" cxnId="{D5A152FD-36FE-4D7C-857D-65602E654484}">
      <dgm:prSet/>
      <dgm:spPr/>
    </dgm:pt>
    <dgm:pt modelId="{391DF61F-E53D-4417-89E7-0C4DEA5158EF}" type="sibTrans" cxnId="{D5A152FD-36FE-4D7C-857D-65602E654484}">
      <dgm:prSet/>
      <dgm:spPr/>
    </dgm:pt>
    <dgm:pt modelId="{40FEDF1B-9FA0-4B4D-BF8D-995AEE836C20}">
      <dgm:prSet custT="1"/>
      <dgm:spPr>
        <a:gradFill rotWithShape="0">
          <a:gsLst>
            <a:gs pos="0">
              <a:srgbClr val="9999FF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sv-SE" sz="8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noProof="0" dirty="0">
              <a:latin typeface="Arial" panose="020B0604020202020204" pitchFamily="34" charset="0"/>
              <a:cs typeface="Arial" panose="020B0604020202020204" pitchFamily="34" charset="0"/>
            </a:rPr>
            <a:t>Глубина снега</a:t>
          </a:r>
          <a:endParaRPr lang="en-US" sz="800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D52A0B-BD82-488D-86BB-3A17C804E3AD}" type="parTrans" cxnId="{4F8C9D10-BC60-4797-A2A9-1FD45CD632A3}">
      <dgm:prSet/>
      <dgm:spPr/>
    </dgm:pt>
    <dgm:pt modelId="{0BCB3A99-FF60-409B-A002-0B65E80AECF3}" type="sibTrans" cxnId="{4F8C9D10-BC60-4797-A2A9-1FD45CD632A3}">
      <dgm:prSet/>
      <dgm:spPr/>
    </dgm:pt>
    <dgm:pt modelId="{F77240FA-3BD6-494D-959F-E80A7936143F}" type="pres">
      <dgm:prSet presAssocID="{B1118EE3-9B57-4679-8A47-1E7E21EE82A6}" presName="Name0" presStyleCnt="0">
        <dgm:presLayoutVars>
          <dgm:dir/>
          <dgm:resizeHandles val="exact"/>
        </dgm:presLayoutVars>
      </dgm:prSet>
      <dgm:spPr/>
    </dgm:pt>
    <dgm:pt modelId="{70D08B1E-78B7-44DB-A6EC-D861CF96A4AB}" type="pres">
      <dgm:prSet presAssocID="{888DCB55-BE66-42C4-98B9-4F26BB7F9F64}" presName="node" presStyleLbl="node1" presStyleIdx="0" presStyleCnt="7" custLinFactX="-10616" custLinFactNeighborX="-100000" custLinFactNeighborY="31367">
        <dgm:presLayoutVars>
          <dgm:bulletEnabled val="1"/>
        </dgm:presLayoutVars>
      </dgm:prSet>
      <dgm:spPr/>
    </dgm:pt>
    <dgm:pt modelId="{B5066704-B9C5-4D43-817F-E7EEEA86F0EA}" type="pres">
      <dgm:prSet presAssocID="{197A119C-6FB5-4457-B99F-E356F71FCC6E}" presName="sibTrans" presStyleCnt="0"/>
      <dgm:spPr/>
    </dgm:pt>
    <dgm:pt modelId="{38450D6C-1AA0-4B38-9BAD-0C981D0C7E55}" type="pres">
      <dgm:prSet presAssocID="{E61E9275-FC96-47E2-9540-27AC61C97487}" presName="node" presStyleLbl="node1" presStyleIdx="1" presStyleCnt="7" custLinFactX="200000" custLinFactNeighborX="210953" custLinFactNeighborY="-203">
        <dgm:presLayoutVars>
          <dgm:bulletEnabled val="1"/>
        </dgm:presLayoutVars>
      </dgm:prSet>
      <dgm:spPr/>
    </dgm:pt>
    <dgm:pt modelId="{99C24B7F-63D4-41C9-B7B4-48CFE37D29B8}" type="pres">
      <dgm:prSet presAssocID="{ED7D7F30-4109-4E8E-91C9-3A1509ACF04A}" presName="sibTrans" presStyleCnt="0"/>
      <dgm:spPr/>
    </dgm:pt>
    <dgm:pt modelId="{D2EE685E-2096-4488-A042-CA6268601A20}" type="pres">
      <dgm:prSet presAssocID="{006BCD20-369D-43B4-90E8-105C59D87D53}" presName="node" presStyleLbl="node1" presStyleIdx="2" presStyleCnt="7" custLinFactX="-99676" custLinFactNeighborX="-100000" custLinFactNeighborY="385">
        <dgm:presLayoutVars>
          <dgm:bulletEnabled val="1"/>
        </dgm:presLayoutVars>
      </dgm:prSet>
      <dgm:spPr/>
    </dgm:pt>
    <dgm:pt modelId="{91A7FC30-0D63-4B36-BAF1-18D4233DA887}" type="pres">
      <dgm:prSet presAssocID="{225D2F9F-5A4C-4489-9E56-B70D42D97765}" presName="sibTrans" presStyleCnt="0"/>
      <dgm:spPr/>
    </dgm:pt>
    <dgm:pt modelId="{82C58CAE-58F4-4787-B20E-1AE970697A7B}" type="pres">
      <dgm:prSet presAssocID="{18F78E81-6F99-42FA-B6E1-4F195F4017AB}" presName="node" presStyleLbl="node1" presStyleIdx="3" presStyleCnt="7" custLinFactX="-98758" custLinFactNeighborX="-100000" custLinFactNeighborY="0">
        <dgm:presLayoutVars>
          <dgm:bulletEnabled val="1"/>
        </dgm:presLayoutVars>
      </dgm:prSet>
      <dgm:spPr/>
    </dgm:pt>
    <dgm:pt modelId="{D82739DD-43B5-478E-9337-55A0FE0A3227}" type="pres">
      <dgm:prSet presAssocID="{24D82849-94BE-4D0D-9AE5-58447FDA9365}" presName="sibTrans" presStyleCnt="0"/>
      <dgm:spPr/>
    </dgm:pt>
    <dgm:pt modelId="{83F6CDAE-3460-4EA6-B1F6-481BA2899756}" type="pres">
      <dgm:prSet presAssocID="{317ED4F1-6E17-4AEA-911A-D06563AB7B29}" presName="node" presStyleLbl="node1" presStyleIdx="4" presStyleCnt="7" custLinFactNeighborX="-9041" custLinFactNeighborY="0">
        <dgm:presLayoutVars>
          <dgm:bulletEnabled val="1"/>
        </dgm:presLayoutVars>
      </dgm:prSet>
      <dgm:spPr/>
    </dgm:pt>
    <dgm:pt modelId="{42DC86F8-6F01-4445-BDCB-4F8B5DDEEDAA}" type="pres">
      <dgm:prSet presAssocID="{19EEB54E-F9B5-4328-A843-0B1E9A339C9D}" presName="sibTrans" presStyleCnt="0"/>
      <dgm:spPr/>
    </dgm:pt>
    <dgm:pt modelId="{C7F357E9-A236-4E86-969E-9734587BC81F}" type="pres">
      <dgm:prSet presAssocID="{9226DB24-13E7-4859-A29A-2BBA8736D7F8}" presName="node" presStyleLbl="node1" presStyleIdx="5" presStyleCnt="7" custLinFactNeighborX="-9041" custLinFactNeighborY="0">
        <dgm:presLayoutVars>
          <dgm:bulletEnabled val="1"/>
        </dgm:presLayoutVars>
      </dgm:prSet>
      <dgm:spPr/>
    </dgm:pt>
    <dgm:pt modelId="{B949CE9A-A311-4EBE-BAE8-4F93DC9D2561}" type="pres">
      <dgm:prSet presAssocID="{72654E00-3827-473B-B06F-FF56FF548F91}" presName="sibTrans" presStyleCnt="0"/>
      <dgm:spPr/>
    </dgm:pt>
    <dgm:pt modelId="{AD327CA4-5A61-4328-A52A-039B1081ED56}" type="pres">
      <dgm:prSet presAssocID="{9E4D3C48-94A2-44A5-974A-623E5F437670}" presName="node" presStyleLbl="node1" presStyleIdx="6" presStyleCnt="7" custLinFactNeighborX="-9041" custLinFactNeighborY="0">
        <dgm:presLayoutVars>
          <dgm:bulletEnabled val="1"/>
        </dgm:presLayoutVars>
      </dgm:prSet>
      <dgm:spPr/>
    </dgm:pt>
  </dgm:ptLst>
  <dgm:cxnLst>
    <dgm:cxn modelId="{12A12300-C3AF-4F5A-A9D5-2B47CF7FB006}" type="presOf" srcId="{399A05C9-BB66-474A-AD9C-632760E666AF}" destId="{D2EE685E-2096-4488-A042-CA6268601A20}" srcOrd="0" destOrd="7" presId="urn:microsoft.com/office/officeart/2005/8/layout/hList6"/>
    <dgm:cxn modelId="{3858440B-90C6-447E-9FE5-903CA3ACCDD5}" type="presOf" srcId="{60014F33-34EA-4F21-885F-A79CD7EACAF8}" destId="{C7F357E9-A236-4E86-969E-9734587BC81F}" srcOrd="0" destOrd="4" presId="urn:microsoft.com/office/officeart/2005/8/layout/hList6"/>
    <dgm:cxn modelId="{1D460E0E-2780-4EAB-8174-2BB74E35B5B9}" srcId="{E61E9275-FC96-47E2-9540-27AC61C97487}" destId="{D0B831C3-7A24-4543-ACF8-B4A1328922C7}" srcOrd="1" destOrd="0" parTransId="{DC870EAC-7CC0-4565-B619-E8587AFCB19A}" sibTransId="{315B688E-6C7B-4C21-9935-496E61EBD6E5}"/>
    <dgm:cxn modelId="{4F8C9D10-BC60-4797-A2A9-1FD45CD632A3}" srcId="{9E4D3C48-94A2-44A5-974A-623E5F437670}" destId="{40FEDF1B-9FA0-4B4D-BF8D-995AEE836C20}" srcOrd="3" destOrd="0" parTransId="{08D52A0B-BD82-488D-86BB-3A17C804E3AD}" sibTransId="{0BCB3A99-FF60-409B-A002-0B65E80AECF3}"/>
    <dgm:cxn modelId="{CE5AA210-7C7C-4000-A759-02E8170F9C47}" type="presOf" srcId="{46B906C1-E5CA-4C5D-9F9F-8012FE70C14A}" destId="{83F6CDAE-3460-4EA6-B1F6-481BA2899756}" srcOrd="0" destOrd="1" presId="urn:microsoft.com/office/officeart/2005/8/layout/hList6"/>
    <dgm:cxn modelId="{BCFF0B12-42E9-4C54-B31B-E8AF08D5DF29}" type="presOf" srcId="{CE99934E-4FA7-49EB-BCEE-AB8DC98132D2}" destId="{70D08B1E-78B7-44DB-A6EC-D861CF96A4AB}" srcOrd="0" destOrd="3" presId="urn:microsoft.com/office/officeart/2005/8/layout/hList6"/>
    <dgm:cxn modelId="{33B72913-D93C-405D-B38A-F92F37145A0E}" type="presOf" srcId="{0BEA0379-389D-416A-8149-6DE5A5B78826}" destId="{82C58CAE-58F4-4787-B20E-1AE970697A7B}" srcOrd="0" destOrd="4" presId="urn:microsoft.com/office/officeart/2005/8/layout/hList6"/>
    <dgm:cxn modelId="{2DAE7514-0A2E-4140-9715-0B5BED6417D9}" srcId="{006BCD20-369D-43B4-90E8-105C59D87D53}" destId="{6CC6FFCE-8CE2-4587-AE0C-18EE0D9DD9D1}" srcOrd="2" destOrd="0" parTransId="{D7DAD676-AF6B-42F6-A4B1-01FE32F903E8}" sibTransId="{C7BDA733-B825-4AF5-A522-5201463A71AB}"/>
    <dgm:cxn modelId="{64540D19-5B42-4F30-B708-3DA343655A0B}" type="presOf" srcId="{805100C0-ACD1-4329-BA72-49F9DB4EA54A}" destId="{38450D6C-1AA0-4B38-9BAD-0C981D0C7E55}" srcOrd="0" destOrd="1" presId="urn:microsoft.com/office/officeart/2005/8/layout/hList6"/>
    <dgm:cxn modelId="{B7AE6C1B-AC91-484D-9425-125112AF34C0}" type="presOf" srcId="{D6045AB4-9AC9-42FF-964A-C5CA5295EEEC}" destId="{83F6CDAE-3460-4EA6-B1F6-481BA2899756}" srcOrd="0" destOrd="4" presId="urn:microsoft.com/office/officeart/2005/8/layout/hList6"/>
    <dgm:cxn modelId="{8299411E-FCD8-4CBA-9913-3791FBEE1F6A}" srcId="{18F78E81-6F99-42FA-B6E1-4F195F4017AB}" destId="{0BEA0379-389D-416A-8149-6DE5A5B78826}" srcOrd="3" destOrd="0" parTransId="{B7B2024F-1B2E-4C7E-BEF1-08116A5B898C}" sibTransId="{658C258B-3374-43EE-BCFC-EFEBAFBE9DD1}"/>
    <dgm:cxn modelId="{72597621-A794-49D8-8F6A-E2F58D90E626}" srcId="{888DCB55-BE66-42C4-98B9-4F26BB7F9F64}" destId="{CE99934E-4FA7-49EB-BCEE-AB8DC98132D2}" srcOrd="2" destOrd="0" parTransId="{21C01A18-FA4E-473E-B83F-4605E7CD5576}" sibTransId="{F4912E97-EAB1-4931-8890-95E9F3A82FFE}"/>
    <dgm:cxn modelId="{5E886227-B196-4875-882C-1ADF5D88ED75}" type="presOf" srcId="{C12E26CD-622A-4E3E-8695-057121F756A3}" destId="{82C58CAE-58F4-4787-B20E-1AE970697A7B}" srcOrd="0" destOrd="3" presId="urn:microsoft.com/office/officeart/2005/8/layout/hList6"/>
    <dgm:cxn modelId="{DC00A028-AAEE-4D5A-A278-5EB7B60EA894}" srcId="{317ED4F1-6E17-4AEA-911A-D06563AB7B29}" destId="{46B906C1-E5CA-4C5D-9F9F-8012FE70C14A}" srcOrd="0" destOrd="0" parTransId="{68D66D1B-5E42-405C-97ED-7974B66B3592}" sibTransId="{DEE5EC2E-CBE1-4725-BF2D-AF5CAA609821}"/>
    <dgm:cxn modelId="{369E3F33-F3EB-4DC9-AC80-8748D0B044C5}" type="presOf" srcId="{3CB6372E-9759-4536-82B0-B82E3492FA7F}" destId="{82C58CAE-58F4-4787-B20E-1AE970697A7B}" srcOrd="0" destOrd="2" presId="urn:microsoft.com/office/officeart/2005/8/layout/hList6"/>
    <dgm:cxn modelId="{D6A47F33-B732-4FCF-8A25-10C088DD3477}" type="presOf" srcId="{18F78E81-6F99-42FA-B6E1-4F195F4017AB}" destId="{82C58CAE-58F4-4787-B20E-1AE970697A7B}" srcOrd="0" destOrd="0" presId="urn:microsoft.com/office/officeart/2005/8/layout/hList6"/>
    <dgm:cxn modelId="{95672C34-1354-43E3-82FE-07342A9E5C9F}" srcId="{888DCB55-BE66-42C4-98B9-4F26BB7F9F64}" destId="{372F793C-B9E7-46F7-85D7-10A2A4E316FA}" srcOrd="0" destOrd="0" parTransId="{68970172-B79A-4CA8-A7BE-EF7E112F9C77}" sibTransId="{C4574BA7-B680-483D-8820-0E0B65A40D78}"/>
    <dgm:cxn modelId="{0AEA7B35-1515-4235-AE1E-645E6065ADB8}" srcId="{B1118EE3-9B57-4679-8A47-1E7E21EE82A6}" destId="{006BCD20-369D-43B4-90E8-105C59D87D53}" srcOrd="2" destOrd="0" parTransId="{93C78FD3-29A2-4529-8A08-28B205AEB200}" sibTransId="{225D2F9F-5A4C-4489-9E56-B70D42D97765}"/>
    <dgm:cxn modelId="{C4072A37-4C51-45B1-8F17-ABE2240008F2}" srcId="{18F78E81-6F99-42FA-B6E1-4F195F4017AB}" destId="{3CB6372E-9759-4536-82B0-B82E3492FA7F}" srcOrd="1" destOrd="0" parTransId="{986516C7-C783-4397-A5B7-8275D3BB8E48}" sibTransId="{4552406F-1A0B-44EC-9431-A656C4F9BF48}"/>
    <dgm:cxn modelId="{5161DB37-4015-42F8-A484-5BEA443F4422}" srcId="{006BCD20-369D-43B4-90E8-105C59D87D53}" destId="{D4564FBD-EE6D-46CD-A119-300F92217086}" srcOrd="5" destOrd="0" parTransId="{304912C5-B8CD-4BF6-8E50-0B8F32DF13AD}" sibTransId="{FD320F69-979B-4E4C-8763-4757FAAC9E58}"/>
    <dgm:cxn modelId="{97AEEB3C-C125-4E36-85CA-A3371E0EF97F}" type="presOf" srcId="{8A586E9E-D9FF-48F7-8BEA-D8E3FFE3230D}" destId="{70D08B1E-78B7-44DB-A6EC-D861CF96A4AB}" srcOrd="0" destOrd="6" presId="urn:microsoft.com/office/officeart/2005/8/layout/hList6"/>
    <dgm:cxn modelId="{FD29EE3C-5120-4EBE-9EC6-6BDE68BA71E9}" type="presOf" srcId="{0EEBC8A7-9B03-409C-A97E-AC7C22E146E1}" destId="{83F6CDAE-3460-4EA6-B1F6-481BA2899756}" srcOrd="0" destOrd="2" presId="urn:microsoft.com/office/officeart/2005/8/layout/hList6"/>
    <dgm:cxn modelId="{B822E061-52F3-4DB0-915E-F95A3A17F691}" srcId="{B1118EE3-9B57-4679-8A47-1E7E21EE82A6}" destId="{317ED4F1-6E17-4AEA-911A-D06563AB7B29}" srcOrd="4" destOrd="0" parTransId="{62604049-3364-46C6-ADE5-74DB2A4DE9AC}" sibTransId="{19EEB54E-F9B5-4328-A843-0B1E9A339C9D}"/>
    <dgm:cxn modelId="{24B02042-A485-4474-AC49-1A717FDDCB3B}" type="presOf" srcId="{9226DB24-13E7-4859-A29A-2BBA8736D7F8}" destId="{C7F357E9-A236-4E86-969E-9734587BC81F}" srcOrd="0" destOrd="0" presId="urn:microsoft.com/office/officeart/2005/8/layout/hList6"/>
    <dgm:cxn modelId="{CFEAE666-E1F3-456D-BD0C-318123178213}" type="presOf" srcId="{D4564FBD-EE6D-46CD-A119-300F92217086}" destId="{D2EE685E-2096-4488-A042-CA6268601A20}" srcOrd="0" destOrd="6" presId="urn:microsoft.com/office/officeart/2005/8/layout/hList6"/>
    <dgm:cxn modelId="{3B88D447-E1DB-4B8D-A9CF-3F61C299C114}" srcId="{9226DB24-13E7-4859-A29A-2BBA8736D7F8}" destId="{60014F33-34EA-4F21-885F-A79CD7EACAF8}" srcOrd="3" destOrd="0" parTransId="{4DCDDE1B-33D6-4062-A566-9663C7D99718}" sibTransId="{2CB11A7A-CE39-48D0-834C-7BDD9283116E}"/>
    <dgm:cxn modelId="{08D15868-7819-4EDA-96A8-1B8EAA4BA391}" srcId="{317ED4F1-6E17-4AEA-911A-D06563AB7B29}" destId="{0EEBC8A7-9B03-409C-A97E-AC7C22E146E1}" srcOrd="1" destOrd="0" parTransId="{D3BC3BDD-5BD7-485F-8702-12F097639938}" sibTransId="{796B465C-1138-4E33-9475-D5525BD47BEB}"/>
    <dgm:cxn modelId="{0DBA634A-8E7F-41F0-9AF4-77C321533396}" srcId="{006BCD20-369D-43B4-90E8-105C59D87D53}" destId="{8C729911-4DA6-4836-8770-6848224F66BD}" srcOrd="0" destOrd="0" parTransId="{58174DD1-8797-41B2-9FCE-C49F9C93312A}" sibTransId="{93F0CF0B-9093-4E20-9443-E5C92DDE13CC}"/>
    <dgm:cxn modelId="{FC58E06A-577B-467A-85E0-91DD808EC129}" srcId="{9E4D3C48-94A2-44A5-974A-623E5F437670}" destId="{2580AB07-1F35-4A7E-AF7A-D3A95FFEBB0C}" srcOrd="2" destOrd="0" parTransId="{6C1C3A1F-67C4-40E7-9FB3-F40DE1FDF784}" sibTransId="{BB2B281A-4496-44C4-8470-322EACCA6379}"/>
    <dgm:cxn modelId="{17CD0D6B-363F-4A5D-B406-492616B140BE}" srcId="{006BCD20-369D-43B4-90E8-105C59D87D53}" destId="{E323AE8F-C28E-4059-995C-05DD0254EF26}" srcOrd="4" destOrd="0" parTransId="{D35AE0A1-BCE1-45F2-AB57-FA02DD3950F6}" sibTransId="{D248CEC1-1F3F-4BB2-9875-C631E338F24B}"/>
    <dgm:cxn modelId="{5DBBB56D-4786-48D0-8168-0DF75FB11D14}" srcId="{888DCB55-BE66-42C4-98B9-4F26BB7F9F64}" destId="{4BB6C986-88E3-41B7-B811-51248CB2284C}" srcOrd="4" destOrd="0" parTransId="{35AA0E07-75DF-4E7E-A9B8-64E49CB1F50F}" sibTransId="{3BC91960-F3B2-4034-95CD-06F23CD44345}"/>
    <dgm:cxn modelId="{DD31604F-4AFD-440B-B15C-FB06DEA5350B}" type="presOf" srcId="{3040E57D-9D7C-4CB7-980C-8808C2D68842}" destId="{70D08B1E-78B7-44DB-A6EC-D861CF96A4AB}" srcOrd="0" destOrd="2" presId="urn:microsoft.com/office/officeart/2005/8/layout/hList6"/>
    <dgm:cxn modelId="{DC6DB26F-C198-47D8-97F4-ED9B75C9E05B}" type="presOf" srcId="{46E03CC8-BFA9-45AF-90B9-C6C3030BCEBA}" destId="{C7F357E9-A236-4E86-969E-9734587BC81F}" srcOrd="0" destOrd="2" presId="urn:microsoft.com/office/officeart/2005/8/layout/hList6"/>
    <dgm:cxn modelId="{6B6F2070-DC48-475E-8F20-C83E4BDF883C}" type="presOf" srcId="{2580AB07-1F35-4A7E-AF7A-D3A95FFEBB0C}" destId="{AD327CA4-5A61-4328-A52A-039B1081ED56}" srcOrd="0" destOrd="3" presId="urn:microsoft.com/office/officeart/2005/8/layout/hList6"/>
    <dgm:cxn modelId="{7AC70071-20FC-47FB-B9DD-94B25D483B25}" srcId="{B1118EE3-9B57-4679-8A47-1E7E21EE82A6}" destId="{E61E9275-FC96-47E2-9540-27AC61C97487}" srcOrd="1" destOrd="0" parTransId="{2AAFEE19-FE2B-487E-A62D-99C0E3FDDF24}" sibTransId="{ED7D7F30-4109-4E8E-91C9-3A1509ACF04A}"/>
    <dgm:cxn modelId="{905F2E53-1209-49E3-A043-FE77C3FF66A5}" srcId="{B1118EE3-9B57-4679-8A47-1E7E21EE82A6}" destId="{9E4D3C48-94A2-44A5-974A-623E5F437670}" srcOrd="6" destOrd="0" parTransId="{D4FA650F-9324-49FB-AF73-31C2E2DC7AA9}" sibTransId="{18C659D4-6842-465B-9A0B-08CCB27E9D7C}"/>
    <dgm:cxn modelId="{68205E73-EAEB-45C4-A7D5-617BB244BD26}" srcId="{006BCD20-369D-43B4-90E8-105C59D87D53}" destId="{6A3A81CB-CCDD-4370-914A-4D2F389814C3}" srcOrd="3" destOrd="0" parTransId="{43C61D87-0130-4717-8DD7-48AEADABBAD0}" sibTransId="{C1CB9AE7-9B6A-4FEF-93EE-CFD6895456B3}"/>
    <dgm:cxn modelId="{03485654-7B86-438B-AEF5-BA8A18E14306}" type="presOf" srcId="{FD9FB7CC-EB89-4394-92BB-E68D378E0A2B}" destId="{D2EE685E-2096-4488-A042-CA6268601A20}" srcOrd="0" destOrd="2" presId="urn:microsoft.com/office/officeart/2005/8/layout/hList6"/>
    <dgm:cxn modelId="{5CBA3F75-0AC1-4D6B-956C-13B355E8CF41}" type="presOf" srcId="{87A72B7E-59D7-4AFC-B81F-68794DEF25BF}" destId="{82C58CAE-58F4-4787-B20E-1AE970697A7B}" srcOrd="0" destOrd="1" presId="urn:microsoft.com/office/officeart/2005/8/layout/hList6"/>
    <dgm:cxn modelId="{C1BABE55-7493-4869-A916-12456DCF5AA9}" srcId="{B1118EE3-9B57-4679-8A47-1E7E21EE82A6}" destId="{18F78E81-6F99-42FA-B6E1-4F195F4017AB}" srcOrd="3" destOrd="0" parTransId="{4BFF6761-F487-4258-B3EE-276ED01A2C9F}" sibTransId="{24D82849-94BE-4D0D-9AE5-58447FDA9365}"/>
    <dgm:cxn modelId="{E7599876-F599-4D6C-AB38-48F26992B32D}" type="presOf" srcId="{274C26EE-0ED3-4916-AA46-2E0641293BD6}" destId="{AD327CA4-5A61-4328-A52A-039B1081ED56}" srcOrd="0" destOrd="1" presId="urn:microsoft.com/office/officeart/2005/8/layout/hList6"/>
    <dgm:cxn modelId="{E9336459-B912-4E06-8056-1F98225C673F}" srcId="{E61E9275-FC96-47E2-9540-27AC61C97487}" destId="{56B484B3-C2B1-43A9-9580-7466FDACB074}" srcOrd="2" destOrd="0" parTransId="{5AE6A507-9A05-44CF-9F0E-557B2914F7A2}" sibTransId="{88D58867-8A8C-476C-83EF-350F1E148B34}"/>
    <dgm:cxn modelId="{4A258D7D-9E6B-42BB-9C77-68D200596964}" srcId="{888DCB55-BE66-42C4-98B9-4F26BB7F9F64}" destId="{3040E57D-9D7C-4CB7-980C-8808C2D68842}" srcOrd="1" destOrd="0" parTransId="{6C55E76A-39EF-400A-8865-029E2E2E8D15}" sibTransId="{D411C596-E882-42A1-A8CC-4A2DE7E7567B}"/>
    <dgm:cxn modelId="{D4FE7C7E-1076-4A9B-81C0-03A6ED55B02A}" type="presOf" srcId="{12C50A31-1857-4F6C-A59A-C1DE9EC26A95}" destId="{70D08B1E-78B7-44DB-A6EC-D861CF96A4AB}" srcOrd="0" destOrd="4" presId="urn:microsoft.com/office/officeart/2005/8/layout/hList6"/>
    <dgm:cxn modelId="{1EF2457F-5957-4982-A223-EE2A7E5453E5}" srcId="{18F78E81-6F99-42FA-B6E1-4F195F4017AB}" destId="{87A72B7E-59D7-4AFC-B81F-68794DEF25BF}" srcOrd="0" destOrd="0" parTransId="{7CC5AFC3-894B-4FEB-B1A7-2B657060C583}" sibTransId="{D6955649-CF34-4720-B161-B4F66081F366}"/>
    <dgm:cxn modelId="{3DDEC67F-768B-4681-BFFE-6D346E5F92CA}" srcId="{006BCD20-369D-43B4-90E8-105C59D87D53}" destId="{399A05C9-BB66-474A-AD9C-632760E666AF}" srcOrd="6" destOrd="0" parTransId="{071C15EE-42D0-497D-9E07-D1F8AF834E87}" sibTransId="{0D8BC547-C746-4D00-BEB9-30FC1EDB2DC6}"/>
    <dgm:cxn modelId="{F6801780-6DC1-47A0-A2C2-945AD8641D37}" srcId="{006BCD20-369D-43B4-90E8-105C59D87D53}" destId="{FD9FB7CC-EB89-4394-92BB-E68D378E0A2B}" srcOrd="1" destOrd="0" parTransId="{B2E8921D-9F69-4156-B00F-DE9695FE637A}" sibTransId="{E105E5AA-2054-4BB1-8C96-1CDD9BF0D4D1}"/>
    <dgm:cxn modelId="{68992C84-E6C7-406C-B89C-46D515F26E31}" srcId="{9E4D3C48-94A2-44A5-974A-623E5F437670}" destId="{274C26EE-0ED3-4916-AA46-2E0641293BD6}" srcOrd="0" destOrd="0" parTransId="{D0131B66-4590-4027-8DA1-2CC24A1278CD}" sibTransId="{DA4EAB9C-8246-4F47-B080-00B6478D59D3}"/>
    <dgm:cxn modelId="{A8ED8386-7A85-442A-B9BB-0B3CC81F4F64}" srcId="{B1118EE3-9B57-4679-8A47-1E7E21EE82A6}" destId="{9226DB24-13E7-4859-A29A-2BBA8736D7F8}" srcOrd="5" destOrd="0" parTransId="{53B38550-B495-4D24-B321-F63BCA55CD5A}" sibTransId="{72654E00-3827-473B-B06F-FF56FF548F91}"/>
    <dgm:cxn modelId="{68D35187-E2C5-416E-97A2-21E7CDE427FF}" type="presOf" srcId="{372F793C-B9E7-46F7-85D7-10A2A4E316FA}" destId="{70D08B1E-78B7-44DB-A6EC-D861CF96A4AB}" srcOrd="0" destOrd="1" presId="urn:microsoft.com/office/officeart/2005/8/layout/hList6"/>
    <dgm:cxn modelId="{F5961D8D-CC3E-46E9-874C-EF30E9C1A899}" type="presOf" srcId="{888DCB55-BE66-42C4-98B9-4F26BB7F9F64}" destId="{70D08B1E-78B7-44DB-A6EC-D861CF96A4AB}" srcOrd="0" destOrd="0" presId="urn:microsoft.com/office/officeart/2005/8/layout/hList6"/>
    <dgm:cxn modelId="{712A008E-CD29-4001-9172-65D2DD97818E}" type="presOf" srcId="{4BB6C986-88E3-41B7-B811-51248CB2284C}" destId="{70D08B1E-78B7-44DB-A6EC-D861CF96A4AB}" srcOrd="0" destOrd="5" presId="urn:microsoft.com/office/officeart/2005/8/layout/hList6"/>
    <dgm:cxn modelId="{03D75E92-74C1-466D-AD8B-134D2BCDC6F9}" srcId="{9226DB24-13E7-4859-A29A-2BBA8736D7F8}" destId="{FAD0F671-0483-4563-A449-6FA91CB97BBF}" srcOrd="0" destOrd="0" parTransId="{D3DC3F2A-4A49-44CC-8686-1F8CB7DFA589}" sibTransId="{A3A4ADD2-63F0-4275-80FF-FCE8B2F05A7C}"/>
    <dgm:cxn modelId="{619F6699-F1A9-49D5-BA9E-3CB64FFEFC9C}" srcId="{9226DB24-13E7-4859-A29A-2BBA8736D7F8}" destId="{46E03CC8-BFA9-45AF-90B9-C6C3030BCEBA}" srcOrd="1" destOrd="0" parTransId="{EA72746B-0A5D-421B-BCDD-E9500B790349}" sibTransId="{61907CB8-52E4-4860-99CC-884C35E4D195}"/>
    <dgm:cxn modelId="{C79DAA9D-88B7-4300-B2BD-400B338169E4}" type="presOf" srcId="{56B484B3-C2B1-43A9-9580-7466FDACB074}" destId="{38450D6C-1AA0-4B38-9BAD-0C981D0C7E55}" srcOrd="0" destOrd="3" presId="urn:microsoft.com/office/officeart/2005/8/layout/hList6"/>
    <dgm:cxn modelId="{761E19A0-3429-4F16-9DDE-AE853E7542E5}" type="presOf" srcId="{40FEDF1B-9FA0-4B4D-BF8D-995AEE836C20}" destId="{AD327CA4-5A61-4328-A52A-039B1081ED56}" srcOrd="0" destOrd="4" presId="urn:microsoft.com/office/officeart/2005/8/layout/hList6"/>
    <dgm:cxn modelId="{1DED54A0-83AD-4955-BD10-E0B4F99BE1F0}" srcId="{317ED4F1-6E17-4AEA-911A-D06563AB7B29}" destId="{D6045AB4-9AC9-42FF-964A-C5CA5295EEEC}" srcOrd="3" destOrd="0" parTransId="{78095D2C-1E8E-48D3-8764-369C5B39E4FB}" sibTransId="{99CD8FA1-AAB9-42E2-93EB-BE68F0C7CD96}"/>
    <dgm:cxn modelId="{1DAE4DA4-8C26-4C72-98BC-76BD8DA5F7D0}" type="presOf" srcId="{910B156F-591E-4321-B635-5C0F33D2370B}" destId="{AD327CA4-5A61-4328-A52A-039B1081ED56}" srcOrd="0" destOrd="2" presId="urn:microsoft.com/office/officeart/2005/8/layout/hList6"/>
    <dgm:cxn modelId="{D9D02DA5-03FE-47EE-9CAF-631D8BDD476E}" srcId="{9226DB24-13E7-4859-A29A-2BBA8736D7F8}" destId="{86FCC6B4-2E6C-42D6-AD1C-97412B501E61}" srcOrd="2" destOrd="0" parTransId="{0B2E6CE6-24C1-420B-8972-691F2C12471B}" sibTransId="{1B3C632D-DDAB-44E2-A96C-1B124F1CEEA9}"/>
    <dgm:cxn modelId="{8D8673A8-B80C-4AA0-A80E-C6707847A999}" srcId="{317ED4F1-6E17-4AEA-911A-D06563AB7B29}" destId="{40F5AA99-FD9C-40D2-8F42-FC0C359A4B18}" srcOrd="2" destOrd="0" parTransId="{B0512AED-074D-4A24-92E8-D1B95D2F32EE}" sibTransId="{5CBBD571-FC23-4EBA-B1A3-4AA6BB486AF0}"/>
    <dgm:cxn modelId="{D3F009B3-3D2C-4F04-A6B6-2BAEDAA49197}" type="presOf" srcId="{006BCD20-369D-43B4-90E8-105C59D87D53}" destId="{D2EE685E-2096-4488-A042-CA6268601A20}" srcOrd="0" destOrd="0" presId="urn:microsoft.com/office/officeart/2005/8/layout/hList6"/>
    <dgm:cxn modelId="{AC8252B7-96EE-4438-BA6F-E25A7E4C4D01}" type="presOf" srcId="{D0B831C3-7A24-4543-ACF8-B4A1328922C7}" destId="{38450D6C-1AA0-4B38-9BAD-0C981D0C7E55}" srcOrd="0" destOrd="2" presId="urn:microsoft.com/office/officeart/2005/8/layout/hList6"/>
    <dgm:cxn modelId="{141CCCB9-85A7-4EDA-B53A-7F1F66CECCA2}" type="presOf" srcId="{6CC6FFCE-8CE2-4587-AE0C-18EE0D9DD9D1}" destId="{D2EE685E-2096-4488-A042-CA6268601A20}" srcOrd="0" destOrd="3" presId="urn:microsoft.com/office/officeart/2005/8/layout/hList6"/>
    <dgm:cxn modelId="{E92AA7BA-CE90-45BB-839B-399465AF9973}" type="presOf" srcId="{9E4D3C48-94A2-44A5-974A-623E5F437670}" destId="{AD327CA4-5A61-4328-A52A-039B1081ED56}" srcOrd="0" destOrd="0" presId="urn:microsoft.com/office/officeart/2005/8/layout/hList6"/>
    <dgm:cxn modelId="{EF29C9BD-3E3B-4178-9F21-D9054F2ADC93}" srcId="{B1118EE3-9B57-4679-8A47-1E7E21EE82A6}" destId="{888DCB55-BE66-42C4-98B9-4F26BB7F9F64}" srcOrd="0" destOrd="0" parTransId="{5E4C8ACF-DE94-470B-9401-7D8D15118B94}" sibTransId="{197A119C-6FB5-4457-B99F-E356F71FCC6E}"/>
    <dgm:cxn modelId="{FB3D5EC1-D3B7-4BA5-AEC2-126D8693DA68}" type="presOf" srcId="{40F5AA99-FD9C-40D2-8F42-FC0C359A4B18}" destId="{83F6CDAE-3460-4EA6-B1F6-481BA2899756}" srcOrd="0" destOrd="3" presId="urn:microsoft.com/office/officeart/2005/8/layout/hList6"/>
    <dgm:cxn modelId="{000A1DC6-6994-47A2-B2C5-F6786DDE7F84}" type="presOf" srcId="{86FCC6B4-2E6C-42D6-AD1C-97412B501E61}" destId="{C7F357E9-A236-4E86-969E-9734587BC81F}" srcOrd="0" destOrd="3" presId="urn:microsoft.com/office/officeart/2005/8/layout/hList6"/>
    <dgm:cxn modelId="{674D13CE-D40B-4A6F-B48D-FC8C1ACE1BD6}" type="presOf" srcId="{E61E9275-FC96-47E2-9540-27AC61C97487}" destId="{38450D6C-1AA0-4B38-9BAD-0C981D0C7E55}" srcOrd="0" destOrd="0" presId="urn:microsoft.com/office/officeart/2005/8/layout/hList6"/>
    <dgm:cxn modelId="{144556D3-DD9C-4D50-9CEC-1E3ADCF211DD}" srcId="{9E4D3C48-94A2-44A5-974A-623E5F437670}" destId="{910B156F-591E-4321-B635-5C0F33D2370B}" srcOrd="1" destOrd="0" parTransId="{CB8044AD-A0FD-455F-9A48-DEA5EC260C65}" sibTransId="{F93F3788-BF5E-4708-A284-D160A2C047FB}"/>
    <dgm:cxn modelId="{A38B94D8-2773-41DD-BEF9-AAF68E4994E7}" type="presOf" srcId="{E323AE8F-C28E-4059-995C-05DD0254EF26}" destId="{D2EE685E-2096-4488-A042-CA6268601A20}" srcOrd="0" destOrd="5" presId="urn:microsoft.com/office/officeart/2005/8/layout/hList6"/>
    <dgm:cxn modelId="{F471ECE3-DC32-408F-B5B1-D78623069115}" type="presOf" srcId="{B1118EE3-9B57-4679-8A47-1E7E21EE82A6}" destId="{F77240FA-3BD6-494D-959F-E80A7936143F}" srcOrd="0" destOrd="0" presId="urn:microsoft.com/office/officeart/2005/8/layout/hList6"/>
    <dgm:cxn modelId="{34F89EE5-44EF-40D8-80C0-20FE659B31D9}" type="presOf" srcId="{8C729911-4DA6-4836-8770-6848224F66BD}" destId="{D2EE685E-2096-4488-A042-CA6268601A20}" srcOrd="0" destOrd="1" presId="urn:microsoft.com/office/officeart/2005/8/layout/hList6"/>
    <dgm:cxn modelId="{C0CDF6E5-28CB-4BA3-8A52-A3F2F856E93B}" srcId="{E61E9275-FC96-47E2-9540-27AC61C97487}" destId="{805100C0-ACD1-4329-BA72-49F9DB4EA54A}" srcOrd="0" destOrd="0" parTransId="{3E68E084-1697-47DA-9491-24FF734A25DC}" sibTransId="{59BB4AB9-0688-4C1A-8B4B-2E6602DF9615}"/>
    <dgm:cxn modelId="{93BA1BF0-402E-4D06-BA3F-37D87867318E}" srcId="{888DCB55-BE66-42C4-98B9-4F26BB7F9F64}" destId="{12C50A31-1857-4F6C-A59A-C1DE9EC26A95}" srcOrd="3" destOrd="0" parTransId="{C5F0C001-EDEF-41E7-84F5-B112000C6042}" sibTransId="{D5040C74-D489-46E1-87B0-8E11F77A812C}"/>
    <dgm:cxn modelId="{57047CF6-3953-4F27-BAEC-338AF1D0D2CE}" srcId="{888DCB55-BE66-42C4-98B9-4F26BB7F9F64}" destId="{8A586E9E-D9FF-48F7-8BEA-D8E3FFE3230D}" srcOrd="5" destOrd="0" parTransId="{4260EA76-5697-493C-BEC1-B639555FCE81}" sibTransId="{F9D4E668-7408-46D8-9309-5D07A85FDAE4}"/>
    <dgm:cxn modelId="{099F93F9-65C0-47B3-B510-76E7D0568DA0}" type="presOf" srcId="{6A3A81CB-CCDD-4370-914A-4D2F389814C3}" destId="{D2EE685E-2096-4488-A042-CA6268601A20}" srcOrd="0" destOrd="4" presId="urn:microsoft.com/office/officeart/2005/8/layout/hList6"/>
    <dgm:cxn modelId="{A62FA6FA-9258-45B4-B42D-96E32A7BF2FD}" type="presOf" srcId="{FAD0F671-0483-4563-A449-6FA91CB97BBF}" destId="{C7F357E9-A236-4E86-969E-9734587BC81F}" srcOrd="0" destOrd="1" presId="urn:microsoft.com/office/officeart/2005/8/layout/hList6"/>
    <dgm:cxn modelId="{4C69B3FC-B98E-4E3B-9EEE-E9AA45119232}" type="presOf" srcId="{317ED4F1-6E17-4AEA-911A-D06563AB7B29}" destId="{83F6CDAE-3460-4EA6-B1F6-481BA2899756}" srcOrd="0" destOrd="0" presId="urn:microsoft.com/office/officeart/2005/8/layout/hList6"/>
    <dgm:cxn modelId="{D5A152FD-36FE-4D7C-857D-65602E654484}" srcId="{18F78E81-6F99-42FA-B6E1-4F195F4017AB}" destId="{C12E26CD-622A-4E3E-8695-057121F756A3}" srcOrd="2" destOrd="0" parTransId="{622D4ACE-B29B-4556-980E-995F7CEF710B}" sibTransId="{391DF61F-E53D-4417-89E7-0C4DEA5158EF}"/>
    <dgm:cxn modelId="{CBB646FF-CCB5-4D99-8575-5CCE3C4E90C4}" type="presParOf" srcId="{F77240FA-3BD6-494D-959F-E80A7936143F}" destId="{70D08B1E-78B7-44DB-A6EC-D861CF96A4AB}" srcOrd="0" destOrd="0" presId="urn:microsoft.com/office/officeart/2005/8/layout/hList6"/>
    <dgm:cxn modelId="{BD96AD7C-ED23-44A8-8F57-030A34CBA890}" type="presParOf" srcId="{F77240FA-3BD6-494D-959F-E80A7936143F}" destId="{B5066704-B9C5-4D43-817F-E7EEEA86F0EA}" srcOrd="1" destOrd="0" presId="urn:microsoft.com/office/officeart/2005/8/layout/hList6"/>
    <dgm:cxn modelId="{C479EF19-8280-4A3E-B8E5-2604C30AD50F}" type="presParOf" srcId="{F77240FA-3BD6-494D-959F-E80A7936143F}" destId="{38450D6C-1AA0-4B38-9BAD-0C981D0C7E55}" srcOrd="2" destOrd="0" presId="urn:microsoft.com/office/officeart/2005/8/layout/hList6"/>
    <dgm:cxn modelId="{BD7CC567-A350-485C-B3F2-246614322A7B}" type="presParOf" srcId="{F77240FA-3BD6-494D-959F-E80A7936143F}" destId="{99C24B7F-63D4-41C9-B7B4-48CFE37D29B8}" srcOrd="3" destOrd="0" presId="urn:microsoft.com/office/officeart/2005/8/layout/hList6"/>
    <dgm:cxn modelId="{95DFE283-68CF-4B32-AE35-AD483646DDA9}" type="presParOf" srcId="{F77240FA-3BD6-494D-959F-E80A7936143F}" destId="{D2EE685E-2096-4488-A042-CA6268601A20}" srcOrd="4" destOrd="0" presId="urn:microsoft.com/office/officeart/2005/8/layout/hList6"/>
    <dgm:cxn modelId="{D5875654-5C37-4A7B-910F-A2D9C749946E}" type="presParOf" srcId="{F77240FA-3BD6-494D-959F-E80A7936143F}" destId="{91A7FC30-0D63-4B36-BAF1-18D4233DA887}" srcOrd="5" destOrd="0" presId="urn:microsoft.com/office/officeart/2005/8/layout/hList6"/>
    <dgm:cxn modelId="{24E455AE-A9A1-4100-A717-4EED1C6F26CB}" type="presParOf" srcId="{F77240FA-3BD6-494D-959F-E80A7936143F}" destId="{82C58CAE-58F4-4787-B20E-1AE970697A7B}" srcOrd="6" destOrd="0" presId="urn:microsoft.com/office/officeart/2005/8/layout/hList6"/>
    <dgm:cxn modelId="{C5712EC6-F7F9-4531-B76B-04B830E2546E}" type="presParOf" srcId="{F77240FA-3BD6-494D-959F-E80A7936143F}" destId="{D82739DD-43B5-478E-9337-55A0FE0A3227}" srcOrd="7" destOrd="0" presId="urn:microsoft.com/office/officeart/2005/8/layout/hList6"/>
    <dgm:cxn modelId="{56449725-841B-4E39-AE74-23E300E69273}" type="presParOf" srcId="{F77240FA-3BD6-494D-959F-E80A7936143F}" destId="{83F6CDAE-3460-4EA6-B1F6-481BA2899756}" srcOrd="8" destOrd="0" presId="urn:microsoft.com/office/officeart/2005/8/layout/hList6"/>
    <dgm:cxn modelId="{4712AFCE-D8F2-4C2E-8054-73441119B0B4}" type="presParOf" srcId="{F77240FA-3BD6-494D-959F-E80A7936143F}" destId="{42DC86F8-6F01-4445-BDCB-4F8B5DDEEDAA}" srcOrd="9" destOrd="0" presId="urn:microsoft.com/office/officeart/2005/8/layout/hList6"/>
    <dgm:cxn modelId="{995C4110-9231-47C9-BC03-74732D01E343}" type="presParOf" srcId="{F77240FA-3BD6-494D-959F-E80A7936143F}" destId="{C7F357E9-A236-4E86-969E-9734587BC81F}" srcOrd="10" destOrd="0" presId="urn:microsoft.com/office/officeart/2005/8/layout/hList6"/>
    <dgm:cxn modelId="{C11FBD4D-19DF-478C-BDCB-5EC34488F8F9}" type="presParOf" srcId="{F77240FA-3BD6-494D-959F-E80A7936143F}" destId="{B949CE9A-A311-4EBE-BAE8-4F93DC9D2561}" srcOrd="11" destOrd="0" presId="urn:microsoft.com/office/officeart/2005/8/layout/hList6"/>
    <dgm:cxn modelId="{446366CA-6D8F-411D-950F-7A09A723B023}" type="presParOf" srcId="{F77240FA-3BD6-494D-959F-E80A7936143F}" destId="{AD327CA4-5A61-4328-A52A-039B1081ED56}" srcOrd="12" destOrd="0" presId="urn:microsoft.com/office/officeart/2005/8/layout/hList6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FEDE75-2C86-4366-9139-0416BA775153}">
      <dsp:nvSpPr>
        <dsp:cNvPr id="0" name=""/>
        <dsp:cNvSpPr/>
      </dsp:nvSpPr>
      <dsp:spPr>
        <a:xfrm>
          <a:off x="3370999" y="2091931"/>
          <a:ext cx="163372" cy="12743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4304"/>
              </a:lnTo>
              <a:lnTo>
                <a:pt x="163372" y="127430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62BAD2-F166-4620-82BF-2A6E7FAB8297}">
      <dsp:nvSpPr>
        <dsp:cNvPr id="0" name=""/>
        <dsp:cNvSpPr/>
      </dsp:nvSpPr>
      <dsp:spPr>
        <a:xfrm>
          <a:off x="3370999" y="2091931"/>
          <a:ext cx="163372" cy="5010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1008"/>
              </a:lnTo>
              <a:lnTo>
                <a:pt x="163372" y="50100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3DCA59-62B5-42DB-A31F-CE7C04C9992B}">
      <dsp:nvSpPr>
        <dsp:cNvPr id="0" name=""/>
        <dsp:cNvSpPr/>
      </dsp:nvSpPr>
      <dsp:spPr>
        <a:xfrm>
          <a:off x="3760939" y="1318635"/>
          <a:ext cx="91440" cy="22872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872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113595-ABFC-4A00-81E5-BDD1873E3D57}">
      <dsp:nvSpPr>
        <dsp:cNvPr id="0" name=""/>
        <dsp:cNvSpPr/>
      </dsp:nvSpPr>
      <dsp:spPr>
        <a:xfrm>
          <a:off x="2352645" y="545340"/>
          <a:ext cx="1454013" cy="2287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4360"/>
              </a:lnTo>
              <a:lnTo>
                <a:pt x="1454013" y="114360"/>
              </a:lnTo>
              <a:lnTo>
                <a:pt x="1454013" y="22872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3C6F37-AF07-442F-9B7D-733AE991C39E}">
      <dsp:nvSpPr>
        <dsp:cNvPr id="0" name=""/>
        <dsp:cNvSpPr/>
      </dsp:nvSpPr>
      <dsp:spPr>
        <a:xfrm>
          <a:off x="1780842" y="1318635"/>
          <a:ext cx="163372" cy="12743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4304"/>
              </a:lnTo>
              <a:lnTo>
                <a:pt x="163372" y="127430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9B16EB-2B77-4B1F-B7FC-54C962154177}">
      <dsp:nvSpPr>
        <dsp:cNvPr id="0" name=""/>
        <dsp:cNvSpPr/>
      </dsp:nvSpPr>
      <dsp:spPr>
        <a:xfrm>
          <a:off x="1780842" y="1318635"/>
          <a:ext cx="163372" cy="5010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1008"/>
              </a:lnTo>
              <a:lnTo>
                <a:pt x="163372" y="50100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DE1B4C-A61B-45D8-9367-9DCEDD420C3F}">
      <dsp:nvSpPr>
        <dsp:cNvPr id="0" name=""/>
        <dsp:cNvSpPr/>
      </dsp:nvSpPr>
      <dsp:spPr>
        <a:xfrm>
          <a:off x="2216501" y="545340"/>
          <a:ext cx="136143" cy="228721"/>
        </a:xfrm>
        <a:custGeom>
          <a:avLst/>
          <a:gdLst/>
          <a:ahLst/>
          <a:cxnLst/>
          <a:rect l="0" t="0" r="0" b="0"/>
          <a:pathLst>
            <a:path>
              <a:moveTo>
                <a:pt x="136143" y="0"/>
              </a:moveTo>
              <a:lnTo>
                <a:pt x="136143" y="114360"/>
              </a:lnTo>
              <a:lnTo>
                <a:pt x="0" y="114360"/>
              </a:lnTo>
              <a:lnTo>
                <a:pt x="0" y="22872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399C06-C85A-466E-B7F2-489C2AD1F4A4}">
      <dsp:nvSpPr>
        <dsp:cNvPr id="0" name=""/>
        <dsp:cNvSpPr/>
      </dsp:nvSpPr>
      <dsp:spPr>
        <a:xfrm>
          <a:off x="898631" y="545340"/>
          <a:ext cx="1454013" cy="228721"/>
        </a:xfrm>
        <a:custGeom>
          <a:avLst/>
          <a:gdLst/>
          <a:ahLst/>
          <a:cxnLst/>
          <a:rect l="0" t="0" r="0" b="0"/>
          <a:pathLst>
            <a:path>
              <a:moveTo>
                <a:pt x="1454013" y="0"/>
              </a:moveTo>
              <a:lnTo>
                <a:pt x="1454013" y="114360"/>
              </a:lnTo>
              <a:lnTo>
                <a:pt x="0" y="114360"/>
              </a:lnTo>
              <a:lnTo>
                <a:pt x="0" y="22872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CFD5CB-19A1-4C39-8691-19806C3D650D}">
      <dsp:nvSpPr>
        <dsp:cNvPr id="0" name=""/>
        <dsp:cNvSpPr/>
      </dsp:nvSpPr>
      <dsp:spPr>
        <a:xfrm>
          <a:off x="1808070" y="765"/>
          <a:ext cx="1089148" cy="54457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700" kern="1200" dirty="0"/>
        </a:p>
      </dsp:txBody>
      <dsp:txXfrm>
        <a:off x="1808070" y="765"/>
        <a:ext cx="1089148" cy="544574"/>
      </dsp:txXfrm>
    </dsp:sp>
    <dsp:sp modelId="{17155548-FF39-46A4-A3A6-64DB29E0A93B}">
      <dsp:nvSpPr>
        <dsp:cNvPr id="0" name=""/>
        <dsp:cNvSpPr/>
      </dsp:nvSpPr>
      <dsp:spPr>
        <a:xfrm>
          <a:off x="354056" y="774061"/>
          <a:ext cx="1089148" cy="54457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700" kern="1200"/>
        </a:p>
      </dsp:txBody>
      <dsp:txXfrm>
        <a:off x="354056" y="774061"/>
        <a:ext cx="1089148" cy="544574"/>
      </dsp:txXfrm>
    </dsp:sp>
    <dsp:sp modelId="{1683BEF6-644C-497A-955B-C3AA86720D1F}">
      <dsp:nvSpPr>
        <dsp:cNvPr id="0" name=""/>
        <dsp:cNvSpPr/>
      </dsp:nvSpPr>
      <dsp:spPr>
        <a:xfrm>
          <a:off x="1671927" y="774061"/>
          <a:ext cx="1089148" cy="54457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700" kern="1200" dirty="0"/>
        </a:p>
      </dsp:txBody>
      <dsp:txXfrm>
        <a:off x="1671927" y="774061"/>
        <a:ext cx="1089148" cy="544574"/>
      </dsp:txXfrm>
    </dsp:sp>
    <dsp:sp modelId="{9CAE0574-4812-448F-B2BC-552D9054F1C4}">
      <dsp:nvSpPr>
        <dsp:cNvPr id="0" name=""/>
        <dsp:cNvSpPr/>
      </dsp:nvSpPr>
      <dsp:spPr>
        <a:xfrm>
          <a:off x="1944214" y="1547357"/>
          <a:ext cx="1089148" cy="54457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700" kern="1200"/>
        </a:p>
      </dsp:txBody>
      <dsp:txXfrm>
        <a:off x="1944214" y="1547357"/>
        <a:ext cx="1089148" cy="544574"/>
      </dsp:txXfrm>
    </dsp:sp>
    <dsp:sp modelId="{0FD2BAF3-3A4C-425B-A376-C3F458262F58}">
      <dsp:nvSpPr>
        <dsp:cNvPr id="0" name=""/>
        <dsp:cNvSpPr/>
      </dsp:nvSpPr>
      <dsp:spPr>
        <a:xfrm>
          <a:off x="1944214" y="2320653"/>
          <a:ext cx="1089148" cy="54457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700" kern="1200"/>
        </a:p>
      </dsp:txBody>
      <dsp:txXfrm>
        <a:off x="1944214" y="2320653"/>
        <a:ext cx="1089148" cy="544574"/>
      </dsp:txXfrm>
    </dsp:sp>
    <dsp:sp modelId="{18BA1AE0-230D-4277-885D-C53D74A774AC}">
      <dsp:nvSpPr>
        <dsp:cNvPr id="0" name=""/>
        <dsp:cNvSpPr/>
      </dsp:nvSpPr>
      <dsp:spPr>
        <a:xfrm>
          <a:off x="3262084" y="774061"/>
          <a:ext cx="1089148" cy="54457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700" kern="1200" dirty="0"/>
        </a:p>
      </dsp:txBody>
      <dsp:txXfrm>
        <a:off x="3262084" y="774061"/>
        <a:ext cx="1089148" cy="544574"/>
      </dsp:txXfrm>
    </dsp:sp>
    <dsp:sp modelId="{EC162FBF-F28E-4D0A-9512-8D220A9F6612}">
      <dsp:nvSpPr>
        <dsp:cNvPr id="0" name=""/>
        <dsp:cNvSpPr/>
      </dsp:nvSpPr>
      <dsp:spPr>
        <a:xfrm>
          <a:off x="3262084" y="1547357"/>
          <a:ext cx="1089148" cy="54457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700" kern="1200"/>
        </a:p>
      </dsp:txBody>
      <dsp:txXfrm>
        <a:off x="3262084" y="1547357"/>
        <a:ext cx="1089148" cy="544574"/>
      </dsp:txXfrm>
    </dsp:sp>
    <dsp:sp modelId="{4E7ACFC2-4B8F-41FD-951A-E69B7DD202F1}">
      <dsp:nvSpPr>
        <dsp:cNvPr id="0" name=""/>
        <dsp:cNvSpPr/>
      </dsp:nvSpPr>
      <dsp:spPr>
        <a:xfrm>
          <a:off x="3534372" y="2320653"/>
          <a:ext cx="1089148" cy="54457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700" kern="1200"/>
        </a:p>
      </dsp:txBody>
      <dsp:txXfrm>
        <a:off x="3534372" y="2320653"/>
        <a:ext cx="1089148" cy="544574"/>
      </dsp:txXfrm>
    </dsp:sp>
    <dsp:sp modelId="{7690A0FF-7CFC-47DA-B6FA-BF526832EC8A}">
      <dsp:nvSpPr>
        <dsp:cNvPr id="0" name=""/>
        <dsp:cNvSpPr/>
      </dsp:nvSpPr>
      <dsp:spPr>
        <a:xfrm>
          <a:off x="3534372" y="3093948"/>
          <a:ext cx="1089148" cy="54457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700" kern="1200"/>
        </a:p>
      </dsp:txBody>
      <dsp:txXfrm>
        <a:off x="3534372" y="3093948"/>
        <a:ext cx="1089148" cy="5445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D9DF5B-8FC8-4395-8110-78F7D808F037}">
      <dsp:nvSpPr>
        <dsp:cNvPr id="0" name=""/>
        <dsp:cNvSpPr/>
      </dsp:nvSpPr>
      <dsp:spPr>
        <a:xfrm>
          <a:off x="3584363" y="2051113"/>
          <a:ext cx="2607054" cy="2255207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w="6350" h="1968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0" kern="1200" dirty="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0" kern="1200" dirty="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0" kern="1200" dirty="0"/>
            <a:t>   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0" kern="1200" dirty="0"/>
            <a:t>     </a:t>
          </a:r>
          <a:r>
            <a:rPr lang="ru-RU" sz="1050" b="0" kern="1200" dirty="0"/>
            <a:t>Перемены к лучшему</a:t>
          </a:r>
          <a:endParaRPr lang="en-US" sz="1050" kern="1200" dirty="0"/>
        </a:p>
      </dsp:txBody>
      <dsp:txXfrm>
        <a:off x="4016388" y="2424832"/>
        <a:ext cx="1743004" cy="1507769"/>
      </dsp:txXfrm>
    </dsp:sp>
    <dsp:sp modelId="{84446577-350A-424C-A517-A54344E78055}">
      <dsp:nvSpPr>
        <dsp:cNvPr id="0" name=""/>
        <dsp:cNvSpPr/>
      </dsp:nvSpPr>
      <dsp:spPr>
        <a:xfrm>
          <a:off x="5216881" y="972149"/>
          <a:ext cx="983634" cy="847530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 w="6350" h="19685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694901-D672-4261-ACE4-908FDEADC168}">
      <dsp:nvSpPr>
        <dsp:cNvPr id="0" name=""/>
        <dsp:cNvSpPr/>
      </dsp:nvSpPr>
      <dsp:spPr>
        <a:xfrm>
          <a:off x="3824511" y="0"/>
          <a:ext cx="2136462" cy="184829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w="6350" h="1968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Открытая платформа</a:t>
          </a:r>
          <a:endParaRPr lang="en-US" sz="1100" b="1" kern="1200" dirty="0"/>
        </a:p>
      </dsp:txBody>
      <dsp:txXfrm>
        <a:off x="4178568" y="306301"/>
        <a:ext cx="1428348" cy="1235689"/>
      </dsp:txXfrm>
    </dsp:sp>
    <dsp:sp modelId="{ACCC83DB-65B3-4173-9675-5D93105F2421}">
      <dsp:nvSpPr>
        <dsp:cNvPr id="0" name=""/>
        <dsp:cNvSpPr/>
      </dsp:nvSpPr>
      <dsp:spPr>
        <a:xfrm>
          <a:off x="6364858" y="2556580"/>
          <a:ext cx="983634" cy="847530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 w="6350" h="19685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2A9DA4D-071D-45B3-80ED-692088D07094}">
      <dsp:nvSpPr>
        <dsp:cNvPr id="0" name=""/>
        <dsp:cNvSpPr/>
      </dsp:nvSpPr>
      <dsp:spPr>
        <a:xfrm>
          <a:off x="5783895" y="1136823"/>
          <a:ext cx="2136462" cy="184829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-1232250"/>
                <a:satOff val="946"/>
                <a:lumOff val="-1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232250"/>
                <a:satOff val="946"/>
                <a:lumOff val="-1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232250"/>
                <a:satOff val="946"/>
                <a:lumOff val="-1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w="6350" h="1968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Цифровая реальность</a:t>
          </a:r>
          <a:endParaRPr lang="en-US" sz="1100" b="1" kern="1200" dirty="0"/>
        </a:p>
      </dsp:txBody>
      <dsp:txXfrm>
        <a:off x="6137952" y="1443124"/>
        <a:ext cx="1428348" cy="1235689"/>
      </dsp:txXfrm>
    </dsp:sp>
    <dsp:sp modelId="{D087F7EF-AD28-4FBC-A00A-8A69CFD6B7B0}">
      <dsp:nvSpPr>
        <dsp:cNvPr id="0" name=""/>
        <dsp:cNvSpPr/>
      </dsp:nvSpPr>
      <dsp:spPr>
        <a:xfrm>
          <a:off x="5567399" y="4345105"/>
          <a:ext cx="983634" cy="847530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 w="6350" h="19685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2A1364B-44A3-4E3E-A960-D9481A6DB3F6}">
      <dsp:nvSpPr>
        <dsp:cNvPr id="0" name=""/>
        <dsp:cNvSpPr/>
      </dsp:nvSpPr>
      <dsp:spPr>
        <a:xfrm>
          <a:off x="5783895" y="3371685"/>
          <a:ext cx="2136462" cy="184829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-2464501"/>
                <a:satOff val="1893"/>
                <a:lumOff val="-25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464501"/>
                <a:satOff val="1893"/>
                <a:lumOff val="-25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464501"/>
                <a:satOff val="1893"/>
                <a:lumOff val="-25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w="6350" h="1968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Масштабирование</a:t>
          </a:r>
          <a:r>
            <a:rPr lang="en-US" sz="1100" b="1" kern="1200" dirty="0"/>
            <a:t> </a:t>
          </a:r>
        </a:p>
      </dsp:txBody>
      <dsp:txXfrm>
        <a:off x="6137952" y="3677986"/>
        <a:ext cx="1428348" cy="1235689"/>
      </dsp:txXfrm>
    </dsp:sp>
    <dsp:sp modelId="{133D447D-2122-48C8-ACD5-EFAD4AB995F2}">
      <dsp:nvSpPr>
        <dsp:cNvPr id="0" name=""/>
        <dsp:cNvSpPr/>
      </dsp:nvSpPr>
      <dsp:spPr>
        <a:xfrm>
          <a:off x="3589215" y="4530761"/>
          <a:ext cx="983634" cy="847530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 w="6350" h="19685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D48C39-2D27-4916-B02A-2D5FED9F76D7}">
      <dsp:nvSpPr>
        <dsp:cNvPr id="0" name=""/>
        <dsp:cNvSpPr/>
      </dsp:nvSpPr>
      <dsp:spPr>
        <a:xfrm>
          <a:off x="3824511" y="4509779"/>
          <a:ext cx="2136462" cy="184829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-3696752"/>
                <a:satOff val="2839"/>
                <a:lumOff val="-3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696752"/>
                <a:satOff val="2839"/>
                <a:lumOff val="-3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696752"/>
                <a:satOff val="2839"/>
                <a:lumOff val="-3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w="6350" h="1968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Облачный расчет</a:t>
          </a:r>
          <a:endParaRPr lang="en-US" sz="1100" b="1" kern="1200" dirty="0"/>
        </a:p>
      </dsp:txBody>
      <dsp:txXfrm>
        <a:off x="4178568" y="4816080"/>
        <a:ext cx="1428348" cy="1235689"/>
      </dsp:txXfrm>
    </dsp:sp>
    <dsp:sp modelId="{806A0A74-A3F1-4361-9B99-19C972230A14}">
      <dsp:nvSpPr>
        <dsp:cNvPr id="0" name=""/>
        <dsp:cNvSpPr/>
      </dsp:nvSpPr>
      <dsp:spPr>
        <a:xfrm>
          <a:off x="2422438" y="2946965"/>
          <a:ext cx="983634" cy="847530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 w="6350" h="19685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74F829-601A-4005-8AFE-5294C003041E}">
      <dsp:nvSpPr>
        <dsp:cNvPr id="0" name=""/>
        <dsp:cNvSpPr/>
      </dsp:nvSpPr>
      <dsp:spPr>
        <a:xfrm>
          <a:off x="1856030" y="3372956"/>
          <a:ext cx="2136462" cy="184829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-4929002"/>
                <a:satOff val="3786"/>
                <a:lumOff val="-5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929002"/>
                <a:satOff val="3786"/>
                <a:lumOff val="-5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929002"/>
                <a:satOff val="3786"/>
                <a:lumOff val="-5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w="6350" h="1968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Надежное хранение данных</a:t>
          </a:r>
          <a:endParaRPr lang="en-US" sz="1100" b="1" kern="1200" dirty="0"/>
        </a:p>
      </dsp:txBody>
      <dsp:txXfrm>
        <a:off x="2210087" y="3679257"/>
        <a:ext cx="1428348" cy="1235689"/>
      </dsp:txXfrm>
    </dsp:sp>
    <dsp:sp modelId="{B26E4283-75E9-479A-8825-D7A284F66513}">
      <dsp:nvSpPr>
        <dsp:cNvPr id="0" name=""/>
        <dsp:cNvSpPr/>
      </dsp:nvSpPr>
      <dsp:spPr>
        <a:xfrm>
          <a:off x="1856030" y="1134279"/>
          <a:ext cx="2136462" cy="1848291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-6161252"/>
                <a:satOff val="4732"/>
                <a:lumOff val="-6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6161252"/>
                <a:satOff val="4732"/>
                <a:lumOff val="-6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6161252"/>
                <a:satOff val="4732"/>
                <a:lumOff val="-6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w="6350" h="1968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Совместимость</a:t>
          </a:r>
          <a:endParaRPr lang="en-US" sz="1100" b="1" kern="1200" dirty="0"/>
        </a:p>
      </dsp:txBody>
      <dsp:txXfrm>
        <a:off x="2210087" y="1440580"/>
        <a:ext cx="1428348" cy="12356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D08B1E-78B7-44DB-A6EC-D861CF96A4AB}">
      <dsp:nvSpPr>
        <dsp:cNvPr id="0" name=""/>
        <dsp:cNvSpPr/>
      </dsp:nvSpPr>
      <dsp:spPr>
        <a:xfrm rot="16200000">
          <a:off x="-1714886" y="1714886"/>
          <a:ext cx="4992682" cy="1562909"/>
        </a:xfrm>
        <a:prstGeom prst="flowChartManualOperation">
          <a:avLst/>
        </a:prstGeom>
        <a:gradFill flip="none" rotWithShape="0">
          <a:gsLst>
            <a:gs pos="0">
              <a:srgbClr val="89C064"/>
            </a:gs>
            <a:gs pos="51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0" rIns="5080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Геодезия</a:t>
          </a:r>
          <a:endParaRPr lang="en-US" sz="1300" b="1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Анализ снятых точек</a:t>
          </a:r>
          <a:endParaRPr lang="en-US" sz="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Анализ поверхности</a:t>
          </a:r>
          <a:endParaRPr lang="en-US" sz="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Измерение объемов</a:t>
          </a:r>
          <a:endParaRPr lang="en-US" sz="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Карта выемки/заполнения</a:t>
          </a:r>
          <a:endParaRPr lang="en-US" sz="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Контроль отметок</a:t>
          </a:r>
          <a:endParaRPr lang="en-US" sz="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900" kern="1200" noProof="0" dirty="0">
            <a:latin typeface="SignaColumn-Book" pitchFamily="50" charset="0"/>
          </a:endParaRPr>
        </a:p>
      </dsp:txBody>
      <dsp:txXfrm rot="5400000">
        <a:off x="0" y="998536"/>
        <a:ext cx="1562909" cy="2995610"/>
      </dsp:txXfrm>
    </dsp:sp>
    <dsp:sp modelId="{38450D6C-1AA0-4B38-9BAD-0C981D0C7E55}">
      <dsp:nvSpPr>
        <dsp:cNvPr id="0" name=""/>
        <dsp:cNvSpPr/>
      </dsp:nvSpPr>
      <dsp:spPr>
        <a:xfrm rot="16200000">
          <a:off x="3346804" y="1714886"/>
          <a:ext cx="4992682" cy="1562909"/>
        </a:xfrm>
        <a:prstGeom prst="flowChartManualOperation">
          <a:avLst/>
        </a:prstGeom>
        <a:gradFill rotWithShape="0">
          <a:gsLst>
            <a:gs pos="0">
              <a:srgbClr val="99CCFF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0" rIns="5080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Бурение и сваи</a:t>
          </a:r>
          <a:endParaRPr lang="en-US" sz="1300" b="1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Планирование лунок</a:t>
          </a:r>
          <a:endParaRPr lang="en-US" sz="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Анализ прогресса</a:t>
          </a:r>
          <a:endParaRPr lang="en-US" sz="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 Анализ лунок</a:t>
          </a:r>
          <a:endParaRPr lang="en-US" sz="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5061690" y="998536"/>
        <a:ext cx="1562909" cy="2995610"/>
      </dsp:txXfrm>
    </dsp:sp>
    <dsp:sp modelId="{D2EE685E-2096-4488-A042-CA6268601A20}">
      <dsp:nvSpPr>
        <dsp:cNvPr id="0" name=""/>
        <dsp:cNvSpPr/>
      </dsp:nvSpPr>
      <dsp:spPr>
        <a:xfrm rot="16200000">
          <a:off x="-21225" y="1714886"/>
          <a:ext cx="4992682" cy="1562909"/>
        </a:xfrm>
        <a:prstGeom prst="flowChartManualOperation">
          <a:avLst/>
        </a:prstGeom>
        <a:gradFill rotWithShape="0">
          <a:gsLst>
            <a:gs pos="0">
              <a:srgbClr val="009900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0" rIns="5080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Грунт</a:t>
          </a:r>
          <a:endParaRPr lang="en-US" sz="1300" b="1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 Анализ снятых точек</a:t>
          </a:r>
          <a:endParaRPr lang="en-US" sz="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Анализ поверхности</a:t>
          </a:r>
          <a:endParaRPr lang="en-US" sz="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 Измерение объемов</a:t>
          </a:r>
          <a:endParaRPr lang="en-US" sz="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Карта выемки/заполнения</a:t>
          </a:r>
          <a:endParaRPr lang="en-US" sz="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Контроль отметок</a:t>
          </a:r>
          <a:endParaRPr lang="en-US" sz="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Наложение поверхностей</a:t>
          </a:r>
          <a:endParaRPr lang="en-US" sz="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Приложение для грузовиков</a:t>
          </a:r>
          <a:endParaRPr lang="en-US" sz="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1693661" y="998536"/>
        <a:ext cx="1562909" cy="2995610"/>
      </dsp:txXfrm>
    </dsp:sp>
    <dsp:sp modelId="{82C58CAE-58F4-4787-B20E-1AE970697A7B}">
      <dsp:nvSpPr>
        <dsp:cNvPr id="0" name=""/>
        <dsp:cNvSpPr/>
      </dsp:nvSpPr>
      <dsp:spPr>
        <a:xfrm rot="16200000">
          <a:off x="1673249" y="1714886"/>
          <a:ext cx="4992682" cy="1562909"/>
        </a:xfrm>
        <a:prstGeom prst="flowChartManualOperation">
          <a:avLst/>
        </a:prstGeom>
        <a:gradFill rotWithShape="0">
          <a:gsLst>
            <a:gs pos="0">
              <a:srgbClr val="009900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0" rIns="5080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Грейдирование</a:t>
          </a:r>
          <a:endParaRPr lang="en-US" sz="1300" b="1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Анализ снятых точек</a:t>
          </a:r>
          <a:endParaRPr lang="en-US" sz="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Контроль отметок</a:t>
          </a:r>
          <a:endParaRPr lang="en-US" sz="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 Анализ поверхности</a:t>
          </a:r>
          <a:endParaRPr lang="en-US" sz="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900" kern="1200" noProof="0" dirty="0">
            <a:latin typeface="SignaColumn-Book" pitchFamily="50" charset="0"/>
          </a:endParaRPr>
        </a:p>
      </dsp:txBody>
      <dsp:txXfrm rot="5400000">
        <a:off x="3388135" y="998536"/>
        <a:ext cx="1562909" cy="2995610"/>
      </dsp:txXfrm>
    </dsp:sp>
    <dsp:sp modelId="{83F6CDAE-3460-4EA6-B1F6-481BA2899756}">
      <dsp:nvSpPr>
        <dsp:cNvPr id="0" name=""/>
        <dsp:cNvSpPr/>
      </dsp:nvSpPr>
      <dsp:spPr>
        <a:xfrm rot="16200000">
          <a:off x="5003495" y="1714886"/>
          <a:ext cx="4992682" cy="1562909"/>
        </a:xfrm>
        <a:prstGeom prst="flowChartManualOperation">
          <a:avLst/>
        </a:prstGeom>
        <a:gradFill rotWithShape="0">
          <a:gsLst>
            <a:gs pos="0">
              <a:srgbClr val="FF9966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0" rIns="5080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Уплотнение</a:t>
          </a:r>
          <a:endParaRPr lang="en-US" sz="1300" b="1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Счетчик проходов</a:t>
          </a:r>
          <a:endParaRPr lang="en-US" sz="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Карта уплотнения</a:t>
          </a:r>
          <a:endParaRPr lang="en-US" sz="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Целевое уплотнение</a:t>
          </a:r>
          <a:endParaRPr lang="en-US" sz="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Отчеты</a:t>
          </a:r>
          <a:r>
            <a:rPr lang="sv-SE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en-US" sz="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6718381" y="998536"/>
        <a:ext cx="1562909" cy="2995610"/>
      </dsp:txXfrm>
    </dsp:sp>
    <dsp:sp modelId="{C7F357E9-A236-4E86-969E-9734587BC81F}">
      <dsp:nvSpPr>
        <dsp:cNvPr id="0" name=""/>
        <dsp:cNvSpPr/>
      </dsp:nvSpPr>
      <dsp:spPr>
        <a:xfrm rot="16200000">
          <a:off x="6683623" y="1714886"/>
          <a:ext cx="4992682" cy="1562909"/>
        </a:xfrm>
        <a:prstGeom prst="flowChartManualOperation">
          <a:avLst/>
        </a:prstGeom>
        <a:gradFill rotWithShape="0">
          <a:gsLst>
            <a:gs pos="0">
              <a:srgbClr val="FFCC66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76200"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5715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Дороги</a:t>
          </a:r>
          <a:endParaRPr lang="en-US" sz="1300" b="1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Расчет объемов</a:t>
          </a:r>
          <a:endParaRPr lang="en-US" sz="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noProof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kern="1200" noProof="0">
              <a:latin typeface="Arial" panose="020B0604020202020204" pitchFamily="34" charset="0"/>
              <a:cs typeface="Arial" panose="020B0604020202020204" pitchFamily="34" charset="0"/>
            </a:rPr>
            <a:t>Карта выемки/заполнения</a:t>
          </a:r>
          <a:endParaRPr lang="en-US" sz="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Контроль отметок</a:t>
          </a:r>
          <a:endParaRPr lang="en-US" sz="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900" kern="1200" noProof="0" dirty="0">
            <a:latin typeface="SignaColumn-Book" pitchFamily="50" charset="0"/>
          </a:endParaRPr>
        </a:p>
      </dsp:txBody>
      <dsp:txXfrm rot="5400000">
        <a:off x="8398509" y="998536"/>
        <a:ext cx="1562909" cy="2995610"/>
      </dsp:txXfrm>
    </dsp:sp>
    <dsp:sp modelId="{AD327CA4-5A61-4328-A52A-039B1081ED56}">
      <dsp:nvSpPr>
        <dsp:cNvPr id="0" name=""/>
        <dsp:cNvSpPr/>
      </dsp:nvSpPr>
      <dsp:spPr>
        <a:xfrm rot="16200000">
          <a:off x="8363751" y="1714886"/>
          <a:ext cx="4992682" cy="1562909"/>
        </a:xfrm>
        <a:prstGeom prst="flowChartManualOperation">
          <a:avLst/>
        </a:prstGeom>
        <a:gradFill rotWithShape="0">
          <a:gsLst>
            <a:gs pos="0">
              <a:srgbClr val="9999FF"/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0" rIns="5080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noProof="0" dirty="0">
              <a:latin typeface="Arial" panose="020B0604020202020204" pitchFamily="34" charset="0"/>
              <a:cs typeface="Arial" panose="020B0604020202020204" pitchFamily="34" charset="0"/>
            </a:rPr>
            <a:t>Горнолыжные курорты</a:t>
          </a:r>
          <a:endParaRPr lang="en-US" sz="1300" b="1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Расчет объемов</a:t>
          </a:r>
          <a:endParaRPr lang="en-US" sz="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История локаций</a:t>
          </a:r>
          <a:endParaRPr lang="en-US" sz="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Снежные объемы</a:t>
          </a:r>
          <a:endParaRPr lang="en-US" sz="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kern="1200" noProof="0" dirty="0">
              <a:latin typeface="Arial" panose="020B0604020202020204" pitchFamily="34" charset="0"/>
              <a:cs typeface="Arial" panose="020B0604020202020204" pitchFamily="34" charset="0"/>
            </a:rPr>
            <a:t>Глубина снега</a:t>
          </a:r>
          <a:endParaRPr lang="en-US" sz="800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10078637" y="998536"/>
        <a:ext cx="1562909" cy="29956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D8ACB214-48F6-420F-8A7E-F0AE09BFC68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" y="746125"/>
            <a:ext cx="6557963" cy="36893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D336F92-9600-43E9-A9D0-9328689ED8D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94238"/>
            <a:ext cx="4946650" cy="444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882" tIns="46117" rIns="93882" bIns="461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778251" y="9428534"/>
            <a:ext cx="2889250" cy="496493"/>
          </a:xfrm>
          <a:prstGeom prst="rect">
            <a:avLst/>
          </a:prstGeom>
        </p:spPr>
        <p:txBody>
          <a:bodyPr lIns="92272" tIns="46136" rIns="92272" bIns="46136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68002-F0D4-4DC3-9988-6B72FBA1E4E6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757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5857B-6BAE-944B-AAB1-ECC8570D13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932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5276" y="8685168"/>
            <a:ext cx="2971092" cy="457348"/>
          </a:xfrm>
          <a:prstGeom prst="rect">
            <a:avLst/>
          </a:prstGeom>
        </p:spPr>
        <p:txBody>
          <a:bodyPr lIns="92272" tIns="46136" rIns="92272" bIns="46136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68002-F0D4-4DC3-9988-6B72FBA1E4E6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191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5857B-6BAE-944B-AAB1-ECC8570D13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27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5857B-6BAE-944B-AAB1-ECC8570D13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018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5857B-6BAE-944B-AAB1-ECC8570D13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730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5857B-6BAE-944B-AAB1-ECC8570D13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344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B5857B-6BAE-944B-AAB1-ECC8570D13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099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778251" y="9428534"/>
            <a:ext cx="2889250" cy="496493"/>
          </a:xfrm>
          <a:prstGeom prst="rect">
            <a:avLst/>
          </a:prstGeom>
        </p:spPr>
        <p:txBody>
          <a:bodyPr lIns="92272" tIns="46136" rIns="92272" bIns="46136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68002-F0D4-4DC3-9988-6B72FBA1E4E6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264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FD06C295-2447-214E-BBB2-CAF9AE38C1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5AA7FE6-F340-2A49-A408-820E9F4EFC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25577" y="3182671"/>
            <a:ext cx="3803125" cy="804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F97E3C-6B69-E747-83E0-F68B72835E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5949" y="1644033"/>
            <a:ext cx="2662008" cy="828321"/>
          </a:xfrm>
          <a:prstGeom prst="rect">
            <a:avLst/>
          </a:prstGeom>
        </p:spPr>
      </p:pic>
      <p:sp>
        <p:nvSpPr>
          <p:cNvPr id="5" name="Text Placeholder 36">
            <a:extLst>
              <a:ext uri="{FF2B5EF4-FFF2-40B4-BE49-F238E27FC236}">
                <a16:creationId xmlns:a16="http://schemas.microsoft.com/office/drawing/2014/main" id="{13660329-4F14-4E41-90F3-051C811002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27264" y="4328361"/>
            <a:ext cx="3801438" cy="310896"/>
          </a:xfrm>
          <a:prstGeom prst="rect">
            <a:avLst/>
          </a:prstGeom>
        </p:spPr>
        <p:txBody>
          <a:bodyPr tIns="0" bIns="0" anchor="ctr" anchorCtr="0"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1D07006-1BF2-FD4B-BC9B-82B7C7624E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25577" y="4008921"/>
            <a:ext cx="3801438" cy="3108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749" rtl="0" eaLnBrk="1" latinLnBrk="0" hangingPunct="1">
              <a:spcAft>
                <a:spcPts val="450"/>
              </a:spcAft>
              <a:buNone/>
              <a:defRPr lang="en-US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47875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43946BE-DD13-42BA-AA41-9314687570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86550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68380B2-CDFC-4814-9B34-151AFD18E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5649" y="614457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|    Confidential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1A2AAC8-EB72-41FA-85CE-14F009D2B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7029" y="6144577"/>
            <a:ext cx="388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AA8B22-FDF6-2048-9CAC-8C55A3435F1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72C9E8-6C3D-4957-A97B-7295A4CB4F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593" y="6131290"/>
            <a:ext cx="1130808" cy="3518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01FC8F-E57B-4BD9-A28D-62C776E6BE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487"/>
            <a:ext cx="12192000" cy="8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8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DC452C-FDC3-4240-84F6-59CE6FDC1A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|  Confidential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0ADB9-58C5-084B-AF44-8B19FB872D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AA8B22-FDF6-2048-9CAC-8C55A3435F1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054989-70C9-CB4B-A263-25DC9CE670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593" y="6131290"/>
            <a:ext cx="1130808" cy="35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21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/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72A76D2-0A07-4012-9496-0C6FC98C1861}"/>
              </a:ext>
            </a:extLst>
          </p:cNvPr>
          <p:cNvSpPr/>
          <p:nvPr userDrawn="1"/>
        </p:nvSpPr>
        <p:spPr>
          <a:xfrm>
            <a:off x="-1" y="0"/>
            <a:ext cx="12192001" cy="6860633"/>
          </a:xfrm>
          <a:prstGeom prst="rect">
            <a:avLst/>
          </a:prstGeom>
          <a:gradFill flip="none" rotWithShape="1">
            <a:gsLst>
              <a:gs pos="75000">
                <a:srgbClr val="0F5F7E"/>
              </a:gs>
              <a:gs pos="35000">
                <a:schemeClr val="accent1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16">
            <a:extLst>
              <a:ext uri="{FF2B5EF4-FFF2-40B4-BE49-F238E27FC236}">
                <a16:creationId xmlns:a16="http://schemas.microsoft.com/office/drawing/2014/main" id="{BA524A99-4FA6-4820-961E-79896EC97AE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7461775" cy="6860633"/>
          </a:xfrm>
          <a:custGeom>
            <a:avLst/>
            <a:gdLst>
              <a:gd name="connsiteX0" fmla="*/ 0 w 6927273"/>
              <a:gd name="connsiteY0" fmla="*/ 0 h 6858000"/>
              <a:gd name="connsiteX1" fmla="*/ 6927273 w 6927273"/>
              <a:gd name="connsiteY1" fmla="*/ 0 h 6858000"/>
              <a:gd name="connsiteX2" fmla="*/ 6927273 w 6927273"/>
              <a:gd name="connsiteY2" fmla="*/ 6858000 h 6858000"/>
              <a:gd name="connsiteX3" fmla="*/ 0 w 6927273"/>
              <a:gd name="connsiteY3" fmla="*/ 6858000 h 6858000"/>
              <a:gd name="connsiteX4" fmla="*/ 0 w 6927273"/>
              <a:gd name="connsiteY4" fmla="*/ 0 h 6858000"/>
              <a:gd name="connsiteX0" fmla="*/ 0 w 6927273"/>
              <a:gd name="connsiteY0" fmla="*/ 0 h 6858000"/>
              <a:gd name="connsiteX1" fmla="*/ 6927273 w 6927273"/>
              <a:gd name="connsiteY1" fmla="*/ 0 h 6858000"/>
              <a:gd name="connsiteX2" fmla="*/ 4122290 w 6927273"/>
              <a:gd name="connsiteY2" fmla="*/ 6845643 h 6858000"/>
              <a:gd name="connsiteX3" fmla="*/ 0 w 6927273"/>
              <a:gd name="connsiteY3" fmla="*/ 6858000 h 6858000"/>
              <a:gd name="connsiteX4" fmla="*/ 0 w 6927273"/>
              <a:gd name="connsiteY4" fmla="*/ 0 h 6858000"/>
              <a:gd name="connsiteX0" fmla="*/ 0 w 8261397"/>
              <a:gd name="connsiteY0" fmla="*/ 0 h 6858000"/>
              <a:gd name="connsiteX1" fmla="*/ 8261397 w 8261397"/>
              <a:gd name="connsiteY1" fmla="*/ 14990 h 6858000"/>
              <a:gd name="connsiteX2" fmla="*/ 4122290 w 8261397"/>
              <a:gd name="connsiteY2" fmla="*/ 6845643 h 6858000"/>
              <a:gd name="connsiteX3" fmla="*/ 0 w 8261397"/>
              <a:gd name="connsiteY3" fmla="*/ 6858000 h 6858000"/>
              <a:gd name="connsiteX4" fmla="*/ 0 w 8261397"/>
              <a:gd name="connsiteY4" fmla="*/ 0 h 6858000"/>
              <a:gd name="connsiteX0" fmla="*/ 0 w 8261397"/>
              <a:gd name="connsiteY0" fmla="*/ 0 h 6860633"/>
              <a:gd name="connsiteX1" fmla="*/ 8261397 w 8261397"/>
              <a:gd name="connsiteY1" fmla="*/ 14990 h 6860633"/>
              <a:gd name="connsiteX2" fmla="*/ 5336493 w 8261397"/>
              <a:gd name="connsiteY2" fmla="*/ 6860633 h 6860633"/>
              <a:gd name="connsiteX3" fmla="*/ 0 w 8261397"/>
              <a:gd name="connsiteY3" fmla="*/ 6858000 h 6860633"/>
              <a:gd name="connsiteX4" fmla="*/ 0 w 8261397"/>
              <a:gd name="connsiteY4" fmla="*/ 0 h 6860633"/>
              <a:gd name="connsiteX0" fmla="*/ 0 w 8291377"/>
              <a:gd name="connsiteY0" fmla="*/ 0 h 6860633"/>
              <a:gd name="connsiteX1" fmla="*/ 8291377 w 8291377"/>
              <a:gd name="connsiteY1" fmla="*/ 0 h 6860633"/>
              <a:gd name="connsiteX2" fmla="*/ 5336493 w 8291377"/>
              <a:gd name="connsiteY2" fmla="*/ 6860633 h 6860633"/>
              <a:gd name="connsiteX3" fmla="*/ 0 w 8291377"/>
              <a:gd name="connsiteY3" fmla="*/ 6858000 h 6860633"/>
              <a:gd name="connsiteX4" fmla="*/ 0 w 8291377"/>
              <a:gd name="connsiteY4" fmla="*/ 0 h 686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91377" h="6860633">
                <a:moveTo>
                  <a:pt x="0" y="0"/>
                </a:moveTo>
                <a:lnTo>
                  <a:pt x="8291377" y="0"/>
                </a:lnTo>
                <a:lnTo>
                  <a:pt x="5336493" y="6860633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62A3A3-75F9-4D65-A08C-6B24054712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593" y="6131290"/>
            <a:ext cx="1141314" cy="351868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0486239-718B-45BB-8FEC-96658F65BC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34514" y="2820029"/>
            <a:ext cx="3947886" cy="2313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714578F8-3070-4D38-9653-6B7AD2BDD03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045976" y="2806365"/>
            <a:ext cx="415798" cy="344809"/>
          </a:xfrm>
          <a:custGeom>
            <a:avLst/>
            <a:gdLst>
              <a:gd name="T0" fmla="*/ 694 w 1167"/>
              <a:gd name="T1" fmla="*/ 1006 h 1006"/>
              <a:gd name="T2" fmla="*/ 694 w 1167"/>
              <a:gd name="T3" fmla="*/ 1006 h 1006"/>
              <a:gd name="T4" fmla="*/ 694 w 1167"/>
              <a:gd name="T5" fmla="*/ 562 h 1006"/>
              <a:gd name="T6" fmla="*/ 1043 w 1167"/>
              <a:gd name="T7" fmla="*/ 0 h 1006"/>
              <a:gd name="T8" fmla="*/ 1148 w 1167"/>
              <a:gd name="T9" fmla="*/ 191 h 1006"/>
              <a:gd name="T10" fmla="*/ 934 w 1167"/>
              <a:gd name="T11" fmla="*/ 526 h 1006"/>
              <a:gd name="T12" fmla="*/ 1167 w 1167"/>
              <a:gd name="T13" fmla="*/ 526 h 1006"/>
              <a:gd name="T14" fmla="*/ 1167 w 1167"/>
              <a:gd name="T15" fmla="*/ 1006 h 1006"/>
              <a:gd name="T16" fmla="*/ 694 w 1167"/>
              <a:gd name="T17" fmla="*/ 1006 h 1006"/>
              <a:gd name="T18" fmla="*/ 0 w 1167"/>
              <a:gd name="T19" fmla="*/ 1006 h 1006"/>
              <a:gd name="T20" fmla="*/ 0 w 1167"/>
              <a:gd name="T21" fmla="*/ 1006 h 1006"/>
              <a:gd name="T22" fmla="*/ 0 w 1167"/>
              <a:gd name="T23" fmla="*/ 562 h 1006"/>
              <a:gd name="T24" fmla="*/ 342 w 1167"/>
              <a:gd name="T25" fmla="*/ 0 h 1006"/>
              <a:gd name="T26" fmla="*/ 448 w 1167"/>
              <a:gd name="T27" fmla="*/ 191 h 1006"/>
              <a:gd name="T28" fmla="*/ 234 w 1167"/>
              <a:gd name="T29" fmla="*/ 526 h 1006"/>
              <a:gd name="T30" fmla="*/ 471 w 1167"/>
              <a:gd name="T31" fmla="*/ 526 h 1006"/>
              <a:gd name="T32" fmla="*/ 471 w 1167"/>
              <a:gd name="T33" fmla="*/ 1006 h 1006"/>
              <a:gd name="T34" fmla="*/ 0 w 1167"/>
              <a:gd name="T35" fmla="*/ 1006 h 10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67" h="1006">
                <a:moveTo>
                  <a:pt x="694" y="1006"/>
                </a:moveTo>
                <a:lnTo>
                  <a:pt x="694" y="1006"/>
                </a:lnTo>
                <a:lnTo>
                  <a:pt x="694" y="562"/>
                </a:lnTo>
                <a:cubicBezTo>
                  <a:pt x="694" y="296"/>
                  <a:pt x="770" y="115"/>
                  <a:pt x="1043" y="0"/>
                </a:cubicBezTo>
                <a:lnTo>
                  <a:pt x="1148" y="191"/>
                </a:lnTo>
                <a:cubicBezTo>
                  <a:pt x="977" y="273"/>
                  <a:pt x="934" y="361"/>
                  <a:pt x="934" y="526"/>
                </a:cubicBezTo>
                <a:lnTo>
                  <a:pt x="1167" y="526"/>
                </a:lnTo>
                <a:lnTo>
                  <a:pt x="1167" y="1006"/>
                </a:lnTo>
                <a:lnTo>
                  <a:pt x="694" y="1006"/>
                </a:lnTo>
                <a:close/>
                <a:moveTo>
                  <a:pt x="0" y="1006"/>
                </a:moveTo>
                <a:lnTo>
                  <a:pt x="0" y="1006"/>
                </a:lnTo>
                <a:lnTo>
                  <a:pt x="0" y="562"/>
                </a:lnTo>
                <a:cubicBezTo>
                  <a:pt x="0" y="296"/>
                  <a:pt x="69" y="115"/>
                  <a:pt x="342" y="0"/>
                </a:cubicBezTo>
                <a:lnTo>
                  <a:pt x="448" y="191"/>
                </a:lnTo>
                <a:cubicBezTo>
                  <a:pt x="277" y="273"/>
                  <a:pt x="234" y="361"/>
                  <a:pt x="234" y="526"/>
                </a:cubicBezTo>
                <a:lnTo>
                  <a:pt x="471" y="526"/>
                </a:lnTo>
                <a:lnTo>
                  <a:pt x="471" y="1006"/>
                </a:lnTo>
                <a:lnTo>
                  <a:pt x="0" y="1006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427980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/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586F9F-5BA4-A74E-AAFE-C4A4B340DE72}"/>
              </a:ext>
            </a:extLst>
          </p:cNvPr>
          <p:cNvSpPr/>
          <p:nvPr userDrawn="1"/>
        </p:nvSpPr>
        <p:spPr>
          <a:xfrm>
            <a:off x="-1" y="0"/>
            <a:ext cx="12192001" cy="6860633"/>
          </a:xfrm>
          <a:prstGeom prst="rect">
            <a:avLst/>
          </a:prstGeom>
          <a:gradFill flip="none" rotWithShape="1">
            <a:gsLst>
              <a:gs pos="72000">
                <a:srgbClr val="0F5F7E"/>
              </a:gs>
              <a:gs pos="24000">
                <a:schemeClr val="accent1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16">
            <a:extLst>
              <a:ext uri="{FF2B5EF4-FFF2-40B4-BE49-F238E27FC236}">
                <a16:creationId xmlns:a16="http://schemas.microsoft.com/office/drawing/2014/main" id="{BA524A99-4FA6-4820-961E-79896EC97AE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730225" y="0"/>
            <a:ext cx="7461775" cy="6860633"/>
          </a:xfrm>
          <a:custGeom>
            <a:avLst/>
            <a:gdLst>
              <a:gd name="connsiteX0" fmla="*/ 0 w 6927273"/>
              <a:gd name="connsiteY0" fmla="*/ 0 h 6858000"/>
              <a:gd name="connsiteX1" fmla="*/ 6927273 w 6927273"/>
              <a:gd name="connsiteY1" fmla="*/ 0 h 6858000"/>
              <a:gd name="connsiteX2" fmla="*/ 6927273 w 6927273"/>
              <a:gd name="connsiteY2" fmla="*/ 6858000 h 6858000"/>
              <a:gd name="connsiteX3" fmla="*/ 0 w 6927273"/>
              <a:gd name="connsiteY3" fmla="*/ 6858000 h 6858000"/>
              <a:gd name="connsiteX4" fmla="*/ 0 w 6927273"/>
              <a:gd name="connsiteY4" fmla="*/ 0 h 6858000"/>
              <a:gd name="connsiteX0" fmla="*/ 0 w 6927273"/>
              <a:gd name="connsiteY0" fmla="*/ 0 h 6858000"/>
              <a:gd name="connsiteX1" fmla="*/ 6927273 w 6927273"/>
              <a:gd name="connsiteY1" fmla="*/ 0 h 6858000"/>
              <a:gd name="connsiteX2" fmla="*/ 4122290 w 6927273"/>
              <a:gd name="connsiteY2" fmla="*/ 6845643 h 6858000"/>
              <a:gd name="connsiteX3" fmla="*/ 0 w 6927273"/>
              <a:gd name="connsiteY3" fmla="*/ 6858000 h 6858000"/>
              <a:gd name="connsiteX4" fmla="*/ 0 w 6927273"/>
              <a:gd name="connsiteY4" fmla="*/ 0 h 6858000"/>
              <a:gd name="connsiteX0" fmla="*/ 0 w 8261397"/>
              <a:gd name="connsiteY0" fmla="*/ 0 h 6858000"/>
              <a:gd name="connsiteX1" fmla="*/ 8261397 w 8261397"/>
              <a:gd name="connsiteY1" fmla="*/ 14990 h 6858000"/>
              <a:gd name="connsiteX2" fmla="*/ 4122290 w 8261397"/>
              <a:gd name="connsiteY2" fmla="*/ 6845643 h 6858000"/>
              <a:gd name="connsiteX3" fmla="*/ 0 w 8261397"/>
              <a:gd name="connsiteY3" fmla="*/ 6858000 h 6858000"/>
              <a:gd name="connsiteX4" fmla="*/ 0 w 8261397"/>
              <a:gd name="connsiteY4" fmla="*/ 0 h 6858000"/>
              <a:gd name="connsiteX0" fmla="*/ 0 w 8261397"/>
              <a:gd name="connsiteY0" fmla="*/ 0 h 6860633"/>
              <a:gd name="connsiteX1" fmla="*/ 8261397 w 8261397"/>
              <a:gd name="connsiteY1" fmla="*/ 14990 h 6860633"/>
              <a:gd name="connsiteX2" fmla="*/ 5336493 w 8261397"/>
              <a:gd name="connsiteY2" fmla="*/ 6860633 h 6860633"/>
              <a:gd name="connsiteX3" fmla="*/ 0 w 8261397"/>
              <a:gd name="connsiteY3" fmla="*/ 6858000 h 6860633"/>
              <a:gd name="connsiteX4" fmla="*/ 0 w 8261397"/>
              <a:gd name="connsiteY4" fmla="*/ 0 h 6860633"/>
              <a:gd name="connsiteX0" fmla="*/ 0 w 8291377"/>
              <a:gd name="connsiteY0" fmla="*/ 0 h 6860633"/>
              <a:gd name="connsiteX1" fmla="*/ 8291377 w 8291377"/>
              <a:gd name="connsiteY1" fmla="*/ 0 h 6860633"/>
              <a:gd name="connsiteX2" fmla="*/ 5336493 w 8291377"/>
              <a:gd name="connsiteY2" fmla="*/ 6860633 h 6860633"/>
              <a:gd name="connsiteX3" fmla="*/ 0 w 8291377"/>
              <a:gd name="connsiteY3" fmla="*/ 6858000 h 6860633"/>
              <a:gd name="connsiteX4" fmla="*/ 0 w 8291377"/>
              <a:gd name="connsiteY4" fmla="*/ 0 h 686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91377" h="6860633">
                <a:moveTo>
                  <a:pt x="0" y="0"/>
                </a:moveTo>
                <a:lnTo>
                  <a:pt x="8291377" y="0"/>
                </a:lnTo>
                <a:lnTo>
                  <a:pt x="5336493" y="6860633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62A3A3-75F9-4D65-A08C-6B24054712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593" y="6131290"/>
            <a:ext cx="1141314" cy="351868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0486239-718B-45BB-8FEC-96658F65BC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7631" y="2820029"/>
            <a:ext cx="3947886" cy="2313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714578F8-3070-4D38-9653-6B7AD2BDD03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99093" y="2806365"/>
            <a:ext cx="415798" cy="344809"/>
          </a:xfrm>
          <a:custGeom>
            <a:avLst/>
            <a:gdLst>
              <a:gd name="T0" fmla="*/ 694 w 1167"/>
              <a:gd name="T1" fmla="*/ 1006 h 1006"/>
              <a:gd name="T2" fmla="*/ 694 w 1167"/>
              <a:gd name="T3" fmla="*/ 1006 h 1006"/>
              <a:gd name="T4" fmla="*/ 694 w 1167"/>
              <a:gd name="T5" fmla="*/ 562 h 1006"/>
              <a:gd name="T6" fmla="*/ 1043 w 1167"/>
              <a:gd name="T7" fmla="*/ 0 h 1006"/>
              <a:gd name="T8" fmla="*/ 1148 w 1167"/>
              <a:gd name="T9" fmla="*/ 191 h 1006"/>
              <a:gd name="T10" fmla="*/ 934 w 1167"/>
              <a:gd name="T11" fmla="*/ 526 h 1006"/>
              <a:gd name="T12" fmla="*/ 1167 w 1167"/>
              <a:gd name="T13" fmla="*/ 526 h 1006"/>
              <a:gd name="T14" fmla="*/ 1167 w 1167"/>
              <a:gd name="T15" fmla="*/ 1006 h 1006"/>
              <a:gd name="T16" fmla="*/ 694 w 1167"/>
              <a:gd name="T17" fmla="*/ 1006 h 1006"/>
              <a:gd name="T18" fmla="*/ 0 w 1167"/>
              <a:gd name="T19" fmla="*/ 1006 h 1006"/>
              <a:gd name="T20" fmla="*/ 0 w 1167"/>
              <a:gd name="T21" fmla="*/ 1006 h 1006"/>
              <a:gd name="T22" fmla="*/ 0 w 1167"/>
              <a:gd name="T23" fmla="*/ 562 h 1006"/>
              <a:gd name="T24" fmla="*/ 342 w 1167"/>
              <a:gd name="T25" fmla="*/ 0 h 1006"/>
              <a:gd name="T26" fmla="*/ 448 w 1167"/>
              <a:gd name="T27" fmla="*/ 191 h 1006"/>
              <a:gd name="T28" fmla="*/ 234 w 1167"/>
              <a:gd name="T29" fmla="*/ 526 h 1006"/>
              <a:gd name="T30" fmla="*/ 471 w 1167"/>
              <a:gd name="T31" fmla="*/ 526 h 1006"/>
              <a:gd name="T32" fmla="*/ 471 w 1167"/>
              <a:gd name="T33" fmla="*/ 1006 h 1006"/>
              <a:gd name="T34" fmla="*/ 0 w 1167"/>
              <a:gd name="T35" fmla="*/ 1006 h 10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67" h="1006">
                <a:moveTo>
                  <a:pt x="694" y="1006"/>
                </a:moveTo>
                <a:lnTo>
                  <a:pt x="694" y="1006"/>
                </a:lnTo>
                <a:lnTo>
                  <a:pt x="694" y="562"/>
                </a:lnTo>
                <a:cubicBezTo>
                  <a:pt x="694" y="296"/>
                  <a:pt x="770" y="115"/>
                  <a:pt x="1043" y="0"/>
                </a:cubicBezTo>
                <a:lnTo>
                  <a:pt x="1148" y="191"/>
                </a:lnTo>
                <a:cubicBezTo>
                  <a:pt x="977" y="273"/>
                  <a:pt x="934" y="361"/>
                  <a:pt x="934" y="526"/>
                </a:cubicBezTo>
                <a:lnTo>
                  <a:pt x="1167" y="526"/>
                </a:lnTo>
                <a:lnTo>
                  <a:pt x="1167" y="1006"/>
                </a:lnTo>
                <a:lnTo>
                  <a:pt x="694" y="1006"/>
                </a:lnTo>
                <a:close/>
                <a:moveTo>
                  <a:pt x="0" y="1006"/>
                </a:moveTo>
                <a:lnTo>
                  <a:pt x="0" y="1006"/>
                </a:lnTo>
                <a:lnTo>
                  <a:pt x="0" y="562"/>
                </a:lnTo>
                <a:cubicBezTo>
                  <a:pt x="0" y="296"/>
                  <a:pt x="69" y="115"/>
                  <a:pt x="342" y="0"/>
                </a:cubicBezTo>
                <a:lnTo>
                  <a:pt x="448" y="191"/>
                </a:lnTo>
                <a:cubicBezTo>
                  <a:pt x="277" y="273"/>
                  <a:pt x="234" y="361"/>
                  <a:pt x="234" y="526"/>
                </a:cubicBezTo>
                <a:lnTo>
                  <a:pt x="471" y="526"/>
                </a:lnTo>
                <a:lnTo>
                  <a:pt x="471" y="1006"/>
                </a:lnTo>
                <a:lnTo>
                  <a:pt x="0" y="1006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70489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 / Gradient Background">
    <p:bg>
      <p:bgPr>
        <a:gradFill>
          <a:gsLst>
            <a:gs pos="0">
              <a:srgbClr val="0F5F7E"/>
            </a:gs>
            <a:gs pos="100000">
              <a:srgbClr val="008CB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6C0D815-45AF-D74B-943A-47E3FACCBD5E}"/>
              </a:ext>
            </a:extLst>
          </p:cNvPr>
          <p:cNvSpPr txBox="1">
            <a:spLocks/>
          </p:cNvSpPr>
          <p:nvPr userDrawn="1"/>
        </p:nvSpPr>
        <p:spPr>
          <a:xfrm>
            <a:off x="652460" y="6313046"/>
            <a:ext cx="382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2DEB12-1068-7E45-91A7-16BB958941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592" y="6133788"/>
            <a:ext cx="1130807" cy="348629"/>
          </a:xfrm>
          <a:prstGeom prst="rect">
            <a:avLst/>
          </a:prstGeom>
        </p:spPr>
      </p:pic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2C628CFD-9C5F-F44F-A2AB-5AE2B4E72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7029" y="6144577"/>
            <a:ext cx="388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AA8B22-FDF6-2048-9CAC-8C55A3435F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BAD61028-BCAE-1447-A80F-E93D73217B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5649" y="614457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|    Confidential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665EB322-CF2D-FC45-8E49-2FAFD67FD57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7030" y="1062157"/>
            <a:ext cx="1104655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5E9C421A-7D7C-7949-BED9-DBB7F0A76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29" y="609600"/>
            <a:ext cx="11045370" cy="45255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48C86D-6DBA-8346-96AA-3A88604527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487"/>
            <a:ext cx="12192000" cy="8251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EFCECC4-B5AA-4145-9A16-C690CA0F2E91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09600" y="1524000"/>
            <a:ext cx="10974388" cy="4354513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365760" indent="-182880">
              <a:defRPr sz="1400">
                <a:solidFill>
                  <a:schemeClr val="bg1"/>
                </a:solidFill>
              </a:defRPr>
            </a:lvl2pPr>
            <a:lvl3pPr marL="548640" marR="0" indent="-18288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3pPr>
            <a:lvl4pPr marL="731520" indent="-182880">
              <a:defRPr sz="1000">
                <a:solidFill>
                  <a:schemeClr val="bg1"/>
                </a:solidFill>
              </a:defRPr>
            </a:lvl4pPr>
            <a:lvl5pPr marL="914400" indent="-182880"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683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hart / Gradient Background">
    <p:bg>
      <p:bgPr>
        <a:gradFill>
          <a:gsLst>
            <a:gs pos="0">
              <a:srgbClr val="0F5F7E"/>
            </a:gs>
            <a:gs pos="100000">
              <a:srgbClr val="008CB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6C0D815-45AF-D74B-943A-47E3FACCBD5E}"/>
              </a:ext>
            </a:extLst>
          </p:cNvPr>
          <p:cNvSpPr txBox="1">
            <a:spLocks/>
          </p:cNvSpPr>
          <p:nvPr userDrawn="1"/>
        </p:nvSpPr>
        <p:spPr>
          <a:xfrm>
            <a:off x="652460" y="6313046"/>
            <a:ext cx="382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2DEB12-1068-7E45-91A7-16BB958941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592" y="6133788"/>
            <a:ext cx="1130807" cy="348629"/>
          </a:xfrm>
          <a:prstGeom prst="rect">
            <a:avLst/>
          </a:prstGeom>
        </p:spPr>
      </p:pic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2C628CFD-9C5F-F44F-A2AB-5AE2B4E72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7029" y="6144577"/>
            <a:ext cx="388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AA8B22-FDF6-2048-9CAC-8C55A3435F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BAD61028-BCAE-1447-A80F-E93D73217B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5649" y="614457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|    Confidential</a:t>
            </a:r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665EB322-CF2D-FC45-8E49-2FAFD67FD57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7030" y="1062157"/>
            <a:ext cx="11045369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5E9C421A-7D7C-7949-BED9-DBB7F0A76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29" y="609600"/>
            <a:ext cx="11045370" cy="45255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E20C42A-5B49-FB4E-823A-5A39BE27646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37030" y="1884045"/>
            <a:ext cx="11045370" cy="398998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AFADAC-BFFE-B64B-8E93-8B0324B614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487"/>
            <a:ext cx="12192000" cy="8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2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2">
    <p:bg>
      <p:bgPr>
        <a:gradFill>
          <a:gsLst>
            <a:gs pos="0">
              <a:schemeClr val="tx1"/>
            </a:gs>
            <a:gs pos="62000">
              <a:schemeClr val="accent4"/>
            </a:gs>
          </a:gsLst>
          <a:lin ang="14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2ACBB-FFB3-4FB4-82D9-A6B5CFC8C9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21280" y="2743994"/>
            <a:ext cx="6949440" cy="137001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Key words or phrase would go here.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3A668F-E042-4245-BFFC-99711CD3DE06}"/>
              </a:ext>
            </a:extLst>
          </p:cNvPr>
          <p:cNvGrpSpPr/>
          <p:nvPr userDrawn="1"/>
        </p:nvGrpSpPr>
        <p:grpSpPr>
          <a:xfrm flipV="1">
            <a:off x="7410472" y="0"/>
            <a:ext cx="4781528" cy="6852478"/>
            <a:chOff x="7410472" y="0"/>
            <a:chExt cx="4781528" cy="6852478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B7CE82E8-D52F-D643-B039-2EAF4FA0EE45}"/>
                </a:ext>
              </a:extLst>
            </p:cNvPr>
            <p:cNvSpPr/>
            <p:nvPr userDrawn="1"/>
          </p:nvSpPr>
          <p:spPr>
            <a:xfrm flipH="1">
              <a:off x="7931237" y="0"/>
              <a:ext cx="4260763" cy="6852478"/>
            </a:xfrm>
            <a:custGeom>
              <a:avLst/>
              <a:gdLst>
                <a:gd name="connsiteX0" fmla="*/ 0 w 3175000"/>
                <a:gd name="connsiteY0" fmla="*/ 1981200 h 6845300"/>
                <a:gd name="connsiteX1" fmla="*/ 2832100 w 3175000"/>
                <a:gd name="connsiteY1" fmla="*/ 0 h 6845300"/>
                <a:gd name="connsiteX2" fmla="*/ 3175000 w 3175000"/>
                <a:gd name="connsiteY2" fmla="*/ 12700 h 6845300"/>
                <a:gd name="connsiteX3" fmla="*/ 368300 w 3175000"/>
                <a:gd name="connsiteY3" fmla="*/ 6845300 h 6845300"/>
                <a:gd name="connsiteX4" fmla="*/ 0 w 3175000"/>
                <a:gd name="connsiteY4" fmla="*/ 6845300 h 6845300"/>
                <a:gd name="connsiteX5" fmla="*/ 0 w 3175000"/>
                <a:gd name="connsiteY5" fmla="*/ 1981200 h 6845300"/>
                <a:gd name="connsiteX0" fmla="*/ 0 w 3180891"/>
                <a:gd name="connsiteY0" fmla="*/ 1988378 h 6852478"/>
                <a:gd name="connsiteX1" fmla="*/ 2832100 w 3180891"/>
                <a:gd name="connsiteY1" fmla="*/ 7178 h 6852478"/>
                <a:gd name="connsiteX2" fmla="*/ 3180891 w 3180891"/>
                <a:gd name="connsiteY2" fmla="*/ 0 h 6852478"/>
                <a:gd name="connsiteX3" fmla="*/ 368300 w 3180891"/>
                <a:gd name="connsiteY3" fmla="*/ 6852478 h 6852478"/>
                <a:gd name="connsiteX4" fmla="*/ 0 w 3180891"/>
                <a:gd name="connsiteY4" fmla="*/ 6852478 h 6852478"/>
                <a:gd name="connsiteX5" fmla="*/ 0 w 3180891"/>
                <a:gd name="connsiteY5" fmla="*/ 1988378 h 685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80891" h="6852478">
                  <a:moveTo>
                    <a:pt x="0" y="1988378"/>
                  </a:moveTo>
                  <a:lnTo>
                    <a:pt x="2832100" y="7178"/>
                  </a:lnTo>
                  <a:lnTo>
                    <a:pt x="3180891" y="0"/>
                  </a:lnTo>
                  <a:lnTo>
                    <a:pt x="368300" y="6852478"/>
                  </a:lnTo>
                  <a:lnTo>
                    <a:pt x="0" y="6852478"/>
                  </a:lnTo>
                  <a:lnTo>
                    <a:pt x="0" y="1988378"/>
                  </a:lnTo>
                  <a:close/>
                </a:path>
              </a:pathLst>
            </a:custGeom>
            <a:gradFill>
              <a:gsLst>
                <a:gs pos="48000">
                  <a:srgbClr val="0F5F7E">
                    <a:alpha val="0"/>
                  </a:srgbClr>
                </a:gs>
                <a:gs pos="0">
                  <a:schemeClr val="bg1">
                    <a:alpha val="26000"/>
                  </a:scheme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D6241D4A-5D1C-824E-BC70-549704559605}"/>
                </a:ext>
              </a:extLst>
            </p:cNvPr>
            <p:cNvSpPr/>
            <p:nvPr userDrawn="1"/>
          </p:nvSpPr>
          <p:spPr>
            <a:xfrm flipH="1">
              <a:off x="7410472" y="13528"/>
              <a:ext cx="4260763" cy="6825421"/>
            </a:xfrm>
            <a:custGeom>
              <a:avLst/>
              <a:gdLst>
                <a:gd name="connsiteX0" fmla="*/ 0 w 3175000"/>
                <a:gd name="connsiteY0" fmla="*/ 1981200 h 6845300"/>
                <a:gd name="connsiteX1" fmla="*/ 2832100 w 3175000"/>
                <a:gd name="connsiteY1" fmla="*/ 0 h 6845300"/>
                <a:gd name="connsiteX2" fmla="*/ 3175000 w 3175000"/>
                <a:gd name="connsiteY2" fmla="*/ 12700 h 6845300"/>
                <a:gd name="connsiteX3" fmla="*/ 368300 w 3175000"/>
                <a:gd name="connsiteY3" fmla="*/ 6845300 h 6845300"/>
                <a:gd name="connsiteX4" fmla="*/ 0 w 3175000"/>
                <a:gd name="connsiteY4" fmla="*/ 6845300 h 6845300"/>
                <a:gd name="connsiteX5" fmla="*/ 0 w 3175000"/>
                <a:gd name="connsiteY5" fmla="*/ 1981200 h 6845300"/>
                <a:gd name="connsiteX0" fmla="*/ 0 w 3180891"/>
                <a:gd name="connsiteY0" fmla="*/ 1988378 h 6852478"/>
                <a:gd name="connsiteX1" fmla="*/ 2832100 w 3180891"/>
                <a:gd name="connsiteY1" fmla="*/ 7178 h 6852478"/>
                <a:gd name="connsiteX2" fmla="*/ 3180891 w 3180891"/>
                <a:gd name="connsiteY2" fmla="*/ 0 h 6852478"/>
                <a:gd name="connsiteX3" fmla="*/ 368300 w 3180891"/>
                <a:gd name="connsiteY3" fmla="*/ 6852478 h 6852478"/>
                <a:gd name="connsiteX4" fmla="*/ 0 w 3180891"/>
                <a:gd name="connsiteY4" fmla="*/ 6852478 h 6852478"/>
                <a:gd name="connsiteX5" fmla="*/ 0 w 3180891"/>
                <a:gd name="connsiteY5" fmla="*/ 1988378 h 6852478"/>
                <a:gd name="connsiteX0" fmla="*/ 0 w 3180891"/>
                <a:gd name="connsiteY0" fmla="*/ 1988378 h 6852478"/>
                <a:gd name="connsiteX1" fmla="*/ 1960294 w 3180891"/>
                <a:gd name="connsiteY1" fmla="*/ 7178 h 6852478"/>
                <a:gd name="connsiteX2" fmla="*/ 3180891 w 3180891"/>
                <a:gd name="connsiteY2" fmla="*/ 0 h 6852478"/>
                <a:gd name="connsiteX3" fmla="*/ 368300 w 3180891"/>
                <a:gd name="connsiteY3" fmla="*/ 6852478 h 6852478"/>
                <a:gd name="connsiteX4" fmla="*/ 0 w 3180891"/>
                <a:gd name="connsiteY4" fmla="*/ 6852478 h 6852478"/>
                <a:gd name="connsiteX5" fmla="*/ 0 w 3180891"/>
                <a:gd name="connsiteY5" fmla="*/ 1988378 h 6852478"/>
                <a:gd name="connsiteX0" fmla="*/ 0 w 3180891"/>
                <a:gd name="connsiteY0" fmla="*/ 1988378 h 6971748"/>
                <a:gd name="connsiteX1" fmla="*/ 1960294 w 3180891"/>
                <a:gd name="connsiteY1" fmla="*/ 7178 h 6971748"/>
                <a:gd name="connsiteX2" fmla="*/ 3180891 w 3180891"/>
                <a:gd name="connsiteY2" fmla="*/ 0 h 6971748"/>
                <a:gd name="connsiteX3" fmla="*/ 1257779 w 3180891"/>
                <a:gd name="connsiteY3" fmla="*/ 6971748 h 6971748"/>
                <a:gd name="connsiteX4" fmla="*/ 0 w 3180891"/>
                <a:gd name="connsiteY4" fmla="*/ 6852478 h 6971748"/>
                <a:gd name="connsiteX5" fmla="*/ 0 w 3180891"/>
                <a:gd name="connsiteY5" fmla="*/ 1988378 h 6971748"/>
                <a:gd name="connsiteX0" fmla="*/ 0 w 4294212"/>
                <a:gd name="connsiteY0" fmla="*/ 4065656 h 6971748"/>
                <a:gd name="connsiteX1" fmla="*/ 3073615 w 4294212"/>
                <a:gd name="connsiteY1" fmla="*/ 7178 h 6971748"/>
                <a:gd name="connsiteX2" fmla="*/ 4294212 w 4294212"/>
                <a:gd name="connsiteY2" fmla="*/ 0 h 6971748"/>
                <a:gd name="connsiteX3" fmla="*/ 2371100 w 4294212"/>
                <a:gd name="connsiteY3" fmla="*/ 6971748 h 6971748"/>
                <a:gd name="connsiteX4" fmla="*/ 1113321 w 4294212"/>
                <a:gd name="connsiteY4" fmla="*/ 6852478 h 6971748"/>
                <a:gd name="connsiteX5" fmla="*/ 0 w 4294212"/>
                <a:gd name="connsiteY5" fmla="*/ 4065656 h 6971748"/>
                <a:gd name="connsiteX0" fmla="*/ 11781 w 4305993"/>
                <a:gd name="connsiteY0" fmla="*/ 4065656 h 6971748"/>
                <a:gd name="connsiteX1" fmla="*/ 3085396 w 4305993"/>
                <a:gd name="connsiteY1" fmla="*/ 7178 h 6971748"/>
                <a:gd name="connsiteX2" fmla="*/ 4305993 w 4305993"/>
                <a:gd name="connsiteY2" fmla="*/ 0 h 6971748"/>
                <a:gd name="connsiteX3" fmla="*/ 2382881 w 4305993"/>
                <a:gd name="connsiteY3" fmla="*/ 6971748 h 6971748"/>
                <a:gd name="connsiteX4" fmla="*/ 0 w 4305993"/>
                <a:gd name="connsiteY4" fmla="*/ 6822660 h 6971748"/>
                <a:gd name="connsiteX5" fmla="*/ 11781 w 4305993"/>
                <a:gd name="connsiteY5" fmla="*/ 4065656 h 6971748"/>
                <a:gd name="connsiteX0" fmla="*/ 11781 w 4305993"/>
                <a:gd name="connsiteY0" fmla="*/ 4065656 h 6822660"/>
                <a:gd name="connsiteX1" fmla="*/ 3085396 w 4305993"/>
                <a:gd name="connsiteY1" fmla="*/ 7178 h 6822660"/>
                <a:gd name="connsiteX2" fmla="*/ 4305993 w 4305993"/>
                <a:gd name="connsiteY2" fmla="*/ 0 h 6822660"/>
                <a:gd name="connsiteX3" fmla="*/ 2406444 w 4305993"/>
                <a:gd name="connsiteY3" fmla="*/ 6812721 h 6822660"/>
                <a:gd name="connsiteX4" fmla="*/ 0 w 4305993"/>
                <a:gd name="connsiteY4" fmla="*/ 6822660 h 6822660"/>
                <a:gd name="connsiteX5" fmla="*/ 11781 w 4305993"/>
                <a:gd name="connsiteY5" fmla="*/ 4065656 h 6822660"/>
                <a:gd name="connsiteX0" fmla="*/ 11781 w 3581451"/>
                <a:gd name="connsiteY0" fmla="*/ 4058478 h 6815482"/>
                <a:gd name="connsiteX1" fmla="*/ 3085396 w 3581451"/>
                <a:gd name="connsiteY1" fmla="*/ 0 h 6815482"/>
                <a:gd name="connsiteX2" fmla="*/ 3581451 w 3581451"/>
                <a:gd name="connsiteY2" fmla="*/ 2761 h 6815482"/>
                <a:gd name="connsiteX3" fmla="*/ 2406444 w 3581451"/>
                <a:gd name="connsiteY3" fmla="*/ 6805543 h 6815482"/>
                <a:gd name="connsiteX4" fmla="*/ 0 w 3581451"/>
                <a:gd name="connsiteY4" fmla="*/ 6815482 h 6815482"/>
                <a:gd name="connsiteX5" fmla="*/ 11781 w 3581451"/>
                <a:gd name="connsiteY5" fmla="*/ 4058478 h 6815482"/>
                <a:gd name="connsiteX0" fmla="*/ 11781 w 3581451"/>
                <a:gd name="connsiteY0" fmla="*/ 4055717 h 6812721"/>
                <a:gd name="connsiteX1" fmla="*/ 3167864 w 3581451"/>
                <a:gd name="connsiteY1" fmla="*/ 17117 h 6812721"/>
                <a:gd name="connsiteX2" fmla="*/ 3581451 w 3581451"/>
                <a:gd name="connsiteY2" fmla="*/ 0 h 6812721"/>
                <a:gd name="connsiteX3" fmla="*/ 2406444 w 3581451"/>
                <a:gd name="connsiteY3" fmla="*/ 6802782 h 6812721"/>
                <a:gd name="connsiteX4" fmla="*/ 0 w 3581451"/>
                <a:gd name="connsiteY4" fmla="*/ 6812721 h 6812721"/>
                <a:gd name="connsiteX5" fmla="*/ 11781 w 3581451"/>
                <a:gd name="connsiteY5" fmla="*/ 4055717 h 6812721"/>
                <a:gd name="connsiteX0" fmla="*/ 612621 w 3581451"/>
                <a:gd name="connsiteY0" fmla="*/ 6282082 h 6812721"/>
                <a:gd name="connsiteX1" fmla="*/ 3167864 w 3581451"/>
                <a:gd name="connsiteY1" fmla="*/ 17117 h 6812721"/>
                <a:gd name="connsiteX2" fmla="*/ 3581451 w 3581451"/>
                <a:gd name="connsiteY2" fmla="*/ 0 h 6812721"/>
                <a:gd name="connsiteX3" fmla="*/ 2406444 w 3581451"/>
                <a:gd name="connsiteY3" fmla="*/ 6802782 h 6812721"/>
                <a:gd name="connsiteX4" fmla="*/ 0 w 3581451"/>
                <a:gd name="connsiteY4" fmla="*/ 6812721 h 6812721"/>
                <a:gd name="connsiteX5" fmla="*/ 612621 w 3581451"/>
                <a:gd name="connsiteY5" fmla="*/ 6282082 h 6812721"/>
                <a:gd name="connsiteX0" fmla="*/ 0 w 2968830"/>
                <a:gd name="connsiteY0" fmla="*/ 6282082 h 6822660"/>
                <a:gd name="connsiteX1" fmla="*/ 2555243 w 2968830"/>
                <a:gd name="connsiteY1" fmla="*/ 17117 h 6822660"/>
                <a:gd name="connsiteX2" fmla="*/ 2968830 w 2968830"/>
                <a:gd name="connsiteY2" fmla="*/ 0 h 6822660"/>
                <a:gd name="connsiteX3" fmla="*/ 1793823 w 2968830"/>
                <a:gd name="connsiteY3" fmla="*/ 6802782 h 6822660"/>
                <a:gd name="connsiteX4" fmla="*/ 365216 w 2968830"/>
                <a:gd name="connsiteY4" fmla="*/ 6822660 h 6822660"/>
                <a:gd name="connsiteX5" fmla="*/ 0 w 2968830"/>
                <a:gd name="connsiteY5" fmla="*/ 6282082 h 6822660"/>
                <a:gd name="connsiteX0" fmla="*/ 0 w 3180891"/>
                <a:gd name="connsiteY0" fmla="*/ 6798916 h 6822660"/>
                <a:gd name="connsiteX1" fmla="*/ 2767304 w 3180891"/>
                <a:gd name="connsiteY1" fmla="*/ 17117 h 6822660"/>
                <a:gd name="connsiteX2" fmla="*/ 3180891 w 3180891"/>
                <a:gd name="connsiteY2" fmla="*/ 0 h 6822660"/>
                <a:gd name="connsiteX3" fmla="*/ 2005884 w 3180891"/>
                <a:gd name="connsiteY3" fmla="*/ 6802782 h 6822660"/>
                <a:gd name="connsiteX4" fmla="*/ 577277 w 3180891"/>
                <a:gd name="connsiteY4" fmla="*/ 6822660 h 6822660"/>
                <a:gd name="connsiteX5" fmla="*/ 0 w 3180891"/>
                <a:gd name="connsiteY5" fmla="*/ 6798916 h 6822660"/>
                <a:gd name="connsiteX0" fmla="*/ 0 w 3180891"/>
                <a:gd name="connsiteY0" fmla="*/ 6801677 h 6825421"/>
                <a:gd name="connsiteX1" fmla="*/ 2761414 w 3180891"/>
                <a:gd name="connsiteY1" fmla="*/ 0 h 6825421"/>
                <a:gd name="connsiteX2" fmla="*/ 3180891 w 3180891"/>
                <a:gd name="connsiteY2" fmla="*/ 2761 h 6825421"/>
                <a:gd name="connsiteX3" fmla="*/ 2005884 w 3180891"/>
                <a:gd name="connsiteY3" fmla="*/ 6805543 h 6825421"/>
                <a:gd name="connsiteX4" fmla="*/ 577277 w 3180891"/>
                <a:gd name="connsiteY4" fmla="*/ 6825421 h 6825421"/>
                <a:gd name="connsiteX5" fmla="*/ 0 w 3180891"/>
                <a:gd name="connsiteY5" fmla="*/ 6801677 h 6825421"/>
                <a:gd name="connsiteX0" fmla="*/ 0 w 3180891"/>
                <a:gd name="connsiteY0" fmla="*/ 6798916 h 6822660"/>
                <a:gd name="connsiteX1" fmla="*/ 2843883 w 3180891"/>
                <a:gd name="connsiteY1" fmla="*/ 7178 h 6822660"/>
                <a:gd name="connsiteX2" fmla="*/ 3180891 w 3180891"/>
                <a:gd name="connsiteY2" fmla="*/ 0 h 6822660"/>
                <a:gd name="connsiteX3" fmla="*/ 2005884 w 3180891"/>
                <a:gd name="connsiteY3" fmla="*/ 6802782 h 6822660"/>
                <a:gd name="connsiteX4" fmla="*/ 577277 w 3180891"/>
                <a:gd name="connsiteY4" fmla="*/ 6822660 h 6822660"/>
                <a:gd name="connsiteX5" fmla="*/ 0 w 3180891"/>
                <a:gd name="connsiteY5" fmla="*/ 6798916 h 6822660"/>
                <a:gd name="connsiteX0" fmla="*/ 0 w 3180891"/>
                <a:gd name="connsiteY0" fmla="*/ 6801677 h 6825421"/>
                <a:gd name="connsiteX1" fmla="*/ 2784977 w 3180891"/>
                <a:gd name="connsiteY1" fmla="*/ 0 h 6825421"/>
                <a:gd name="connsiteX2" fmla="*/ 3180891 w 3180891"/>
                <a:gd name="connsiteY2" fmla="*/ 2761 h 6825421"/>
                <a:gd name="connsiteX3" fmla="*/ 2005884 w 3180891"/>
                <a:gd name="connsiteY3" fmla="*/ 6805543 h 6825421"/>
                <a:gd name="connsiteX4" fmla="*/ 577277 w 3180891"/>
                <a:gd name="connsiteY4" fmla="*/ 6825421 h 6825421"/>
                <a:gd name="connsiteX5" fmla="*/ 0 w 3180891"/>
                <a:gd name="connsiteY5" fmla="*/ 6801677 h 6825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80891" h="6825421">
                  <a:moveTo>
                    <a:pt x="0" y="6801677"/>
                  </a:moveTo>
                  <a:lnTo>
                    <a:pt x="2784977" y="0"/>
                  </a:lnTo>
                  <a:lnTo>
                    <a:pt x="3180891" y="2761"/>
                  </a:lnTo>
                  <a:lnTo>
                    <a:pt x="2005884" y="6805543"/>
                  </a:lnTo>
                  <a:lnTo>
                    <a:pt x="577277" y="6825421"/>
                  </a:lnTo>
                  <a:lnTo>
                    <a:pt x="0" y="6801677"/>
                  </a:lnTo>
                  <a:close/>
                </a:path>
              </a:pathLst>
            </a:custGeom>
            <a:gradFill>
              <a:gsLst>
                <a:gs pos="83000">
                  <a:srgbClr val="0F5F7E">
                    <a:alpha val="0"/>
                  </a:srgbClr>
                </a:gs>
                <a:gs pos="0">
                  <a:schemeClr val="bg1">
                    <a:alpha val="26000"/>
                  </a:scheme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9C891D-7608-4401-8BFA-7BB4BBDF004F}"/>
              </a:ext>
            </a:extLst>
          </p:cNvPr>
          <p:cNvSpPr/>
          <p:nvPr userDrawn="1"/>
        </p:nvSpPr>
        <p:spPr>
          <a:xfrm>
            <a:off x="0" y="-62994"/>
            <a:ext cx="3596874" cy="6542259"/>
          </a:xfrm>
          <a:custGeom>
            <a:avLst/>
            <a:gdLst>
              <a:gd name="connsiteX0" fmla="*/ 3596874 w 3596874"/>
              <a:gd name="connsiteY0" fmla="*/ 0 h 6542259"/>
              <a:gd name="connsiteX1" fmla="*/ 0 w 3596874"/>
              <a:gd name="connsiteY1" fmla="*/ 6542259 h 6542259"/>
              <a:gd name="connsiteX2" fmla="*/ 0 w 3596874"/>
              <a:gd name="connsiteY2" fmla="*/ 1641660 h 6542259"/>
              <a:gd name="connsiteX3" fmla="*/ 3129673 w 3596874"/>
              <a:gd name="connsiteY3" fmla="*/ 7178 h 654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6874" h="6542259">
                <a:moveTo>
                  <a:pt x="3596874" y="0"/>
                </a:moveTo>
                <a:lnTo>
                  <a:pt x="0" y="6542259"/>
                </a:lnTo>
                <a:lnTo>
                  <a:pt x="0" y="1641660"/>
                </a:lnTo>
                <a:lnTo>
                  <a:pt x="3129673" y="7178"/>
                </a:lnTo>
                <a:close/>
              </a:path>
            </a:pathLst>
          </a:custGeom>
          <a:gradFill>
            <a:gsLst>
              <a:gs pos="48000">
                <a:srgbClr val="0F5F7E">
                  <a:alpha val="0"/>
                </a:srgbClr>
              </a:gs>
              <a:gs pos="0">
                <a:schemeClr val="bg1">
                  <a:alpha val="26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97256B38-8013-6144-9D23-B533B43CDBCB}"/>
              </a:ext>
            </a:extLst>
          </p:cNvPr>
          <p:cNvSpPr/>
          <p:nvPr userDrawn="1"/>
        </p:nvSpPr>
        <p:spPr>
          <a:xfrm>
            <a:off x="-143124" y="-55817"/>
            <a:ext cx="4260763" cy="6825421"/>
          </a:xfrm>
          <a:custGeom>
            <a:avLst/>
            <a:gdLst>
              <a:gd name="connsiteX0" fmla="*/ 0 w 3175000"/>
              <a:gd name="connsiteY0" fmla="*/ 1981200 h 6845300"/>
              <a:gd name="connsiteX1" fmla="*/ 2832100 w 3175000"/>
              <a:gd name="connsiteY1" fmla="*/ 0 h 6845300"/>
              <a:gd name="connsiteX2" fmla="*/ 3175000 w 3175000"/>
              <a:gd name="connsiteY2" fmla="*/ 12700 h 6845300"/>
              <a:gd name="connsiteX3" fmla="*/ 368300 w 3175000"/>
              <a:gd name="connsiteY3" fmla="*/ 6845300 h 6845300"/>
              <a:gd name="connsiteX4" fmla="*/ 0 w 3175000"/>
              <a:gd name="connsiteY4" fmla="*/ 6845300 h 6845300"/>
              <a:gd name="connsiteX5" fmla="*/ 0 w 3175000"/>
              <a:gd name="connsiteY5" fmla="*/ 1981200 h 6845300"/>
              <a:gd name="connsiteX0" fmla="*/ 0 w 3180891"/>
              <a:gd name="connsiteY0" fmla="*/ 1988378 h 6852478"/>
              <a:gd name="connsiteX1" fmla="*/ 2832100 w 3180891"/>
              <a:gd name="connsiteY1" fmla="*/ 7178 h 6852478"/>
              <a:gd name="connsiteX2" fmla="*/ 3180891 w 3180891"/>
              <a:gd name="connsiteY2" fmla="*/ 0 h 6852478"/>
              <a:gd name="connsiteX3" fmla="*/ 368300 w 3180891"/>
              <a:gd name="connsiteY3" fmla="*/ 6852478 h 6852478"/>
              <a:gd name="connsiteX4" fmla="*/ 0 w 3180891"/>
              <a:gd name="connsiteY4" fmla="*/ 6852478 h 6852478"/>
              <a:gd name="connsiteX5" fmla="*/ 0 w 3180891"/>
              <a:gd name="connsiteY5" fmla="*/ 1988378 h 6852478"/>
              <a:gd name="connsiteX0" fmla="*/ 0 w 3180891"/>
              <a:gd name="connsiteY0" fmla="*/ 1988378 h 6852478"/>
              <a:gd name="connsiteX1" fmla="*/ 1960294 w 3180891"/>
              <a:gd name="connsiteY1" fmla="*/ 7178 h 6852478"/>
              <a:gd name="connsiteX2" fmla="*/ 3180891 w 3180891"/>
              <a:gd name="connsiteY2" fmla="*/ 0 h 6852478"/>
              <a:gd name="connsiteX3" fmla="*/ 368300 w 3180891"/>
              <a:gd name="connsiteY3" fmla="*/ 6852478 h 6852478"/>
              <a:gd name="connsiteX4" fmla="*/ 0 w 3180891"/>
              <a:gd name="connsiteY4" fmla="*/ 6852478 h 6852478"/>
              <a:gd name="connsiteX5" fmla="*/ 0 w 3180891"/>
              <a:gd name="connsiteY5" fmla="*/ 1988378 h 6852478"/>
              <a:gd name="connsiteX0" fmla="*/ 0 w 3180891"/>
              <a:gd name="connsiteY0" fmla="*/ 1988378 h 6971748"/>
              <a:gd name="connsiteX1" fmla="*/ 1960294 w 3180891"/>
              <a:gd name="connsiteY1" fmla="*/ 7178 h 6971748"/>
              <a:gd name="connsiteX2" fmla="*/ 3180891 w 3180891"/>
              <a:gd name="connsiteY2" fmla="*/ 0 h 6971748"/>
              <a:gd name="connsiteX3" fmla="*/ 1257779 w 3180891"/>
              <a:gd name="connsiteY3" fmla="*/ 6971748 h 6971748"/>
              <a:gd name="connsiteX4" fmla="*/ 0 w 3180891"/>
              <a:gd name="connsiteY4" fmla="*/ 6852478 h 6971748"/>
              <a:gd name="connsiteX5" fmla="*/ 0 w 3180891"/>
              <a:gd name="connsiteY5" fmla="*/ 1988378 h 6971748"/>
              <a:gd name="connsiteX0" fmla="*/ 0 w 4294212"/>
              <a:gd name="connsiteY0" fmla="*/ 4065656 h 6971748"/>
              <a:gd name="connsiteX1" fmla="*/ 3073615 w 4294212"/>
              <a:gd name="connsiteY1" fmla="*/ 7178 h 6971748"/>
              <a:gd name="connsiteX2" fmla="*/ 4294212 w 4294212"/>
              <a:gd name="connsiteY2" fmla="*/ 0 h 6971748"/>
              <a:gd name="connsiteX3" fmla="*/ 2371100 w 4294212"/>
              <a:gd name="connsiteY3" fmla="*/ 6971748 h 6971748"/>
              <a:gd name="connsiteX4" fmla="*/ 1113321 w 4294212"/>
              <a:gd name="connsiteY4" fmla="*/ 6852478 h 6971748"/>
              <a:gd name="connsiteX5" fmla="*/ 0 w 4294212"/>
              <a:gd name="connsiteY5" fmla="*/ 4065656 h 6971748"/>
              <a:gd name="connsiteX0" fmla="*/ 11781 w 4305993"/>
              <a:gd name="connsiteY0" fmla="*/ 4065656 h 6971748"/>
              <a:gd name="connsiteX1" fmla="*/ 3085396 w 4305993"/>
              <a:gd name="connsiteY1" fmla="*/ 7178 h 6971748"/>
              <a:gd name="connsiteX2" fmla="*/ 4305993 w 4305993"/>
              <a:gd name="connsiteY2" fmla="*/ 0 h 6971748"/>
              <a:gd name="connsiteX3" fmla="*/ 2382881 w 4305993"/>
              <a:gd name="connsiteY3" fmla="*/ 6971748 h 6971748"/>
              <a:gd name="connsiteX4" fmla="*/ 0 w 4305993"/>
              <a:gd name="connsiteY4" fmla="*/ 6822660 h 6971748"/>
              <a:gd name="connsiteX5" fmla="*/ 11781 w 4305993"/>
              <a:gd name="connsiteY5" fmla="*/ 4065656 h 6971748"/>
              <a:gd name="connsiteX0" fmla="*/ 11781 w 4305993"/>
              <a:gd name="connsiteY0" fmla="*/ 4065656 h 6822660"/>
              <a:gd name="connsiteX1" fmla="*/ 3085396 w 4305993"/>
              <a:gd name="connsiteY1" fmla="*/ 7178 h 6822660"/>
              <a:gd name="connsiteX2" fmla="*/ 4305993 w 4305993"/>
              <a:gd name="connsiteY2" fmla="*/ 0 h 6822660"/>
              <a:gd name="connsiteX3" fmla="*/ 2406444 w 4305993"/>
              <a:gd name="connsiteY3" fmla="*/ 6812721 h 6822660"/>
              <a:gd name="connsiteX4" fmla="*/ 0 w 4305993"/>
              <a:gd name="connsiteY4" fmla="*/ 6822660 h 6822660"/>
              <a:gd name="connsiteX5" fmla="*/ 11781 w 4305993"/>
              <a:gd name="connsiteY5" fmla="*/ 4065656 h 6822660"/>
              <a:gd name="connsiteX0" fmla="*/ 11781 w 3581451"/>
              <a:gd name="connsiteY0" fmla="*/ 4058478 h 6815482"/>
              <a:gd name="connsiteX1" fmla="*/ 3085396 w 3581451"/>
              <a:gd name="connsiteY1" fmla="*/ 0 h 6815482"/>
              <a:gd name="connsiteX2" fmla="*/ 3581451 w 3581451"/>
              <a:gd name="connsiteY2" fmla="*/ 2761 h 6815482"/>
              <a:gd name="connsiteX3" fmla="*/ 2406444 w 3581451"/>
              <a:gd name="connsiteY3" fmla="*/ 6805543 h 6815482"/>
              <a:gd name="connsiteX4" fmla="*/ 0 w 3581451"/>
              <a:gd name="connsiteY4" fmla="*/ 6815482 h 6815482"/>
              <a:gd name="connsiteX5" fmla="*/ 11781 w 3581451"/>
              <a:gd name="connsiteY5" fmla="*/ 4058478 h 6815482"/>
              <a:gd name="connsiteX0" fmla="*/ 11781 w 3581451"/>
              <a:gd name="connsiteY0" fmla="*/ 4055717 h 6812721"/>
              <a:gd name="connsiteX1" fmla="*/ 3167864 w 3581451"/>
              <a:gd name="connsiteY1" fmla="*/ 17117 h 6812721"/>
              <a:gd name="connsiteX2" fmla="*/ 3581451 w 3581451"/>
              <a:gd name="connsiteY2" fmla="*/ 0 h 6812721"/>
              <a:gd name="connsiteX3" fmla="*/ 2406444 w 3581451"/>
              <a:gd name="connsiteY3" fmla="*/ 6802782 h 6812721"/>
              <a:gd name="connsiteX4" fmla="*/ 0 w 3581451"/>
              <a:gd name="connsiteY4" fmla="*/ 6812721 h 6812721"/>
              <a:gd name="connsiteX5" fmla="*/ 11781 w 3581451"/>
              <a:gd name="connsiteY5" fmla="*/ 4055717 h 6812721"/>
              <a:gd name="connsiteX0" fmla="*/ 612621 w 3581451"/>
              <a:gd name="connsiteY0" fmla="*/ 6282082 h 6812721"/>
              <a:gd name="connsiteX1" fmla="*/ 3167864 w 3581451"/>
              <a:gd name="connsiteY1" fmla="*/ 17117 h 6812721"/>
              <a:gd name="connsiteX2" fmla="*/ 3581451 w 3581451"/>
              <a:gd name="connsiteY2" fmla="*/ 0 h 6812721"/>
              <a:gd name="connsiteX3" fmla="*/ 2406444 w 3581451"/>
              <a:gd name="connsiteY3" fmla="*/ 6802782 h 6812721"/>
              <a:gd name="connsiteX4" fmla="*/ 0 w 3581451"/>
              <a:gd name="connsiteY4" fmla="*/ 6812721 h 6812721"/>
              <a:gd name="connsiteX5" fmla="*/ 612621 w 3581451"/>
              <a:gd name="connsiteY5" fmla="*/ 6282082 h 6812721"/>
              <a:gd name="connsiteX0" fmla="*/ 0 w 2968830"/>
              <a:gd name="connsiteY0" fmla="*/ 6282082 h 6822660"/>
              <a:gd name="connsiteX1" fmla="*/ 2555243 w 2968830"/>
              <a:gd name="connsiteY1" fmla="*/ 17117 h 6822660"/>
              <a:gd name="connsiteX2" fmla="*/ 2968830 w 2968830"/>
              <a:gd name="connsiteY2" fmla="*/ 0 h 6822660"/>
              <a:gd name="connsiteX3" fmla="*/ 1793823 w 2968830"/>
              <a:gd name="connsiteY3" fmla="*/ 6802782 h 6822660"/>
              <a:gd name="connsiteX4" fmla="*/ 365216 w 2968830"/>
              <a:gd name="connsiteY4" fmla="*/ 6822660 h 6822660"/>
              <a:gd name="connsiteX5" fmla="*/ 0 w 2968830"/>
              <a:gd name="connsiteY5" fmla="*/ 6282082 h 6822660"/>
              <a:gd name="connsiteX0" fmla="*/ 0 w 3180891"/>
              <a:gd name="connsiteY0" fmla="*/ 6798916 h 6822660"/>
              <a:gd name="connsiteX1" fmla="*/ 2767304 w 3180891"/>
              <a:gd name="connsiteY1" fmla="*/ 17117 h 6822660"/>
              <a:gd name="connsiteX2" fmla="*/ 3180891 w 3180891"/>
              <a:gd name="connsiteY2" fmla="*/ 0 h 6822660"/>
              <a:gd name="connsiteX3" fmla="*/ 2005884 w 3180891"/>
              <a:gd name="connsiteY3" fmla="*/ 6802782 h 6822660"/>
              <a:gd name="connsiteX4" fmla="*/ 577277 w 3180891"/>
              <a:gd name="connsiteY4" fmla="*/ 6822660 h 6822660"/>
              <a:gd name="connsiteX5" fmla="*/ 0 w 3180891"/>
              <a:gd name="connsiteY5" fmla="*/ 6798916 h 6822660"/>
              <a:gd name="connsiteX0" fmla="*/ 0 w 3180891"/>
              <a:gd name="connsiteY0" fmla="*/ 6801677 h 6825421"/>
              <a:gd name="connsiteX1" fmla="*/ 2761414 w 3180891"/>
              <a:gd name="connsiteY1" fmla="*/ 0 h 6825421"/>
              <a:gd name="connsiteX2" fmla="*/ 3180891 w 3180891"/>
              <a:gd name="connsiteY2" fmla="*/ 2761 h 6825421"/>
              <a:gd name="connsiteX3" fmla="*/ 2005884 w 3180891"/>
              <a:gd name="connsiteY3" fmla="*/ 6805543 h 6825421"/>
              <a:gd name="connsiteX4" fmla="*/ 577277 w 3180891"/>
              <a:gd name="connsiteY4" fmla="*/ 6825421 h 6825421"/>
              <a:gd name="connsiteX5" fmla="*/ 0 w 3180891"/>
              <a:gd name="connsiteY5" fmla="*/ 6801677 h 6825421"/>
              <a:gd name="connsiteX0" fmla="*/ 0 w 3180891"/>
              <a:gd name="connsiteY0" fmla="*/ 6798916 h 6822660"/>
              <a:gd name="connsiteX1" fmla="*/ 2843883 w 3180891"/>
              <a:gd name="connsiteY1" fmla="*/ 7178 h 6822660"/>
              <a:gd name="connsiteX2" fmla="*/ 3180891 w 3180891"/>
              <a:gd name="connsiteY2" fmla="*/ 0 h 6822660"/>
              <a:gd name="connsiteX3" fmla="*/ 2005884 w 3180891"/>
              <a:gd name="connsiteY3" fmla="*/ 6802782 h 6822660"/>
              <a:gd name="connsiteX4" fmla="*/ 577277 w 3180891"/>
              <a:gd name="connsiteY4" fmla="*/ 6822660 h 6822660"/>
              <a:gd name="connsiteX5" fmla="*/ 0 w 3180891"/>
              <a:gd name="connsiteY5" fmla="*/ 6798916 h 6822660"/>
              <a:gd name="connsiteX0" fmla="*/ 0 w 3180891"/>
              <a:gd name="connsiteY0" fmla="*/ 6801677 h 6825421"/>
              <a:gd name="connsiteX1" fmla="*/ 2784977 w 3180891"/>
              <a:gd name="connsiteY1" fmla="*/ 0 h 6825421"/>
              <a:gd name="connsiteX2" fmla="*/ 3180891 w 3180891"/>
              <a:gd name="connsiteY2" fmla="*/ 2761 h 6825421"/>
              <a:gd name="connsiteX3" fmla="*/ 2005884 w 3180891"/>
              <a:gd name="connsiteY3" fmla="*/ 6805543 h 6825421"/>
              <a:gd name="connsiteX4" fmla="*/ 577277 w 3180891"/>
              <a:gd name="connsiteY4" fmla="*/ 6825421 h 6825421"/>
              <a:gd name="connsiteX5" fmla="*/ 0 w 3180891"/>
              <a:gd name="connsiteY5" fmla="*/ 6801677 h 682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0891" h="6825421">
                <a:moveTo>
                  <a:pt x="0" y="6801677"/>
                </a:moveTo>
                <a:lnTo>
                  <a:pt x="2784977" y="0"/>
                </a:lnTo>
                <a:lnTo>
                  <a:pt x="3180891" y="2761"/>
                </a:lnTo>
                <a:lnTo>
                  <a:pt x="2005884" y="6805543"/>
                </a:lnTo>
                <a:lnTo>
                  <a:pt x="577277" y="6825421"/>
                </a:lnTo>
                <a:lnTo>
                  <a:pt x="0" y="6801677"/>
                </a:lnTo>
                <a:close/>
              </a:path>
            </a:pathLst>
          </a:custGeom>
          <a:gradFill>
            <a:gsLst>
              <a:gs pos="83000">
                <a:srgbClr val="0F5F7E">
                  <a:alpha val="0"/>
                </a:srgbClr>
              </a:gs>
              <a:gs pos="0">
                <a:schemeClr val="bg1">
                  <a:alpha val="26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ADAF9F-D1AC-E247-AC14-A706766F1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592" y="6133788"/>
            <a:ext cx="1130807" cy="34862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97757B-12CF-FA42-8ADD-C957B746CC95}"/>
              </a:ext>
            </a:extLst>
          </p:cNvPr>
          <p:cNvCxnSpPr>
            <a:cxnSpLocks/>
          </p:cNvCxnSpPr>
          <p:nvPr userDrawn="1"/>
        </p:nvCxnSpPr>
        <p:spPr>
          <a:xfrm flipV="1">
            <a:off x="8913701" y="-1788"/>
            <a:ext cx="2227575" cy="6854266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93F39B5-8FEE-0441-9169-8FDDBF0938C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1790500" y="-1788"/>
            <a:ext cx="401500" cy="4262892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785D38A-0244-584C-AF1C-3FE9408D9695}"/>
              </a:ext>
            </a:extLst>
          </p:cNvPr>
          <p:cNvCxnSpPr>
            <a:cxnSpLocks/>
          </p:cNvCxnSpPr>
          <p:nvPr userDrawn="1"/>
        </p:nvCxnSpPr>
        <p:spPr>
          <a:xfrm flipV="1">
            <a:off x="76398" y="-57385"/>
            <a:ext cx="3749237" cy="6963258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A2780DD-FC5C-8B45-A130-A1FB45AD91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-1788"/>
            <a:ext cx="982292" cy="5159004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579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3">
    <p:bg>
      <p:bgPr>
        <a:gradFill>
          <a:gsLst>
            <a:gs pos="0">
              <a:schemeClr val="tx1"/>
            </a:gs>
            <a:gs pos="62000">
              <a:schemeClr val="accent4"/>
            </a:gs>
          </a:gsLst>
          <a:lin ang="14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7698CC8-7A15-4CAB-8F24-67DA7E3B635E}"/>
              </a:ext>
            </a:extLst>
          </p:cNvPr>
          <p:cNvSpPr/>
          <p:nvPr userDrawn="1"/>
        </p:nvSpPr>
        <p:spPr>
          <a:xfrm flipH="1">
            <a:off x="8449808" y="0"/>
            <a:ext cx="3742193" cy="6525829"/>
          </a:xfrm>
          <a:custGeom>
            <a:avLst/>
            <a:gdLst>
              <a:gd name="connsiteX0" fmla="*/ 3742193 w 3742193"/>
              <a:gd name="connsiteY0" fmla="*/ 0 h 6525829"/>
              <a:gd name="connsiteX1" fmla="*/ 0 w 3742193"/>
              <a:gd name="connsiteY1" fmla="*/ 6049 h 6525829"/>
              <a:gd name="connsiteX2" fmla="*/ 0 w 3742193"/>
              <a:gd name="connsiteY2" fmla="*/ 6525829 h 652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2193" h="6525829">
                <a:moveTo>
                  <a:pt x="3742193" y="0"/>
                </a:moveTo>
                <a:lnTo>
                  <a:pt x="0" y="6049"/>
                </a:lnTo>
                <a:lnTo>
                  <a:pt x="0" y="6525829"/>
                </a:lnTo>
                <a:close/>
              </a:path>
            </a:pathLst>
          </a:custGeom>
          <a:gradFill>
            <a:gsLst>
              <a:gs pos="74000">
                <a:schemeClr val="accent4">
                  <a:alpha val="73000"/>
                </a:schemeClr>
              </a:gs>
              <a:gs pos="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F34B05B2-3782-4678-A34B-8B56BF61B59F}"/>
              </a:ext>
            </a:extLst>
          </p:cNvPr>
          <p:cNvSpPr/>
          <p:nvPr userDrawn="1"/>
        </p:nvSpPr>
        <p:spPr>
          <a:xfrm flipH="1" flipV="1">
            <a:off x="9915779" y="4397"/>
            <a:ext cx="2276221" cy="6853602"/>
          </a:xfrm>
          <a:custGeom>
            <a:avLst/>
            <a:gdLst>
              <a:gd name="connsiteX0" fmla="*/ 558862 w 2276221"/>
              <a:gd name="connsiteY0" fmla="*/ 6853602 h 6853602"/>
              <a:gd name="connsiteX1" fmla="*/ 0 w 2276221"/>
              <a:gd name="connsiteY1" fmla="*/ 6853602 h 6853602"/>
              <a:gd name="connsiteX2" fmla="*/ 0 w 2276221"/>
              <a:gd name="connsiteY2" fmla="*/ 0 h 6853602"/>
              <a:gd name="connsiteX3" fmla="*/ 2276221 w 2276221"/>
              <a:gd name="connsiteY3" fmla="*/ 0 h 6853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6221" h="6853602">
                <a:moveTo>
                  <a:pt x="558862" y="6853602"/>
                </a:moveTo>
                <a:lnTo>
                  <a:pt x="0" y="6853602"/>
                </a:lnTo>
                <a:lnTo>
                  <a:pt x="0" y="0"/>
                </a:lnTo>
                <a:lnTo>
                  <a:pt x="2276221" y="0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78000"/>
                  <a:alpha val="10000"/>
                </a:schemeClr>
              </a:gs>
              <a:gs pos="62000">
                <a:schemeClr val="accent1">
                  <a:alpha val="87000"/>
                  <a:lumMod val="93000"/>
                  <a:lumOff val="7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B00AA43-909C-EF49-9B4D-49D099178FEA}"/>
              </a:ext>
            </a:extLst>
          </p:cNvPr>
          <p:cNvGrpSpPr/>
          <p:nvPr userDrawn="1"/>
        </p:nvGrpSpPr>
        <p:grpSpPr>
          <a:xfrm>
            <a:off x="4642441" y="1747515"/>
            <a:ext cx="2907119" cy="2687989"/>
            <a:chOff x="1808480" y="2034708"/>
            <a:chExt cx="1016000" cy="9394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97BA65B-AE64-C746-B13D-7FA2FA85E8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3883"/>
            <a:stretch/>
          </p:blipFill>
          <p:spPr>
            <a:xfrm>
              <a:off x="1808480" y="2034708"/>
              <a:ext cx="497840" cy="93941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3443284-A3D0-1242-9D77-55FA56DF4CE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3883"/>
            <a:stretch/>
          </p:blipFill>
          <p:spPr>
            <a:xfrm>
              <a:off x="2326640" y="2034708"/>
              <a:ext cx="497840" cy="939417"/>
            </a:xfrm>
            <a:prstGeom prst="rect">
              <a:avLst/>
            </a:prstGeom>
          </p:spPr>
        </p:pic>
      </p:grp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8CF0906-8B84-4B66-BA81-34A0D22A41AC}"/>
              </a:ext>
            </a:extLst>
          </p:cNvPr>
          <p:cNvSpPr/>
          <p:nvPr userDrawn="1"/>
        </p:nvSpPr>
        <p:spPr>
          <a:xfrm rot="10800000" flipH="1">
            <a:off x="1" y="0"/>
            <a:ext cx="3409631" cy="6858000"/>
          </a:xfrm>
          <a:custGeom>
            <a:avLst/>
            <a:gdLst>
              <a:gd name="connsiteX0" fmla="*/ 0 w 3409631"/>
              <a:gd name="connsiteY0" fmla="*/ 6858000 h 6858000"/>
              <a:gd name="connsiteX1" fmla="*/ 96110 w 3409631"/>
              <a:gd name="connsiteY1" fmla="*/ 6858000 h 6858000"/>
              <a:gd name="connsiteX2" fmla="*/ 3409631 w 3409631"/>
              <a:gd name="connsiteY2" fmla="*/ 0 h 6858000"/>
              <a:gd name="connsiteX3" fmla="*/ 0 w 3409631"/>
              <a:gd name="connsiteY3" fmla="*/ 654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9631" h="6858000">
                <a:moveTo>
                  <a:pt x="0" y="6858000"/>
                </a:moveTo>
                <a:lnTo>
                  <a:pt x="96110" y="6858000"/>
                </a:lnTo>
                <a:lnTo>
                  <a:pt x="3409631" y="0"/>
                </a:lnTo>
                <a:lnTo>
                  <a:pt x="0" y="6542"/>
                </a:lnTo>
                <a:close/>
              </a:path>
            </a:pathLst>
          </a:custGeom>
          <a:gradFill>
            <a:gsLst>
              <a:gs pos="74000">
                <a:schemeClr val="accent4">
                  <a:alpha val="73000"/>
                </a:schemeClr>
              </a:gs>
              <a:gs pos="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B5A3F59-170C-4358-A0BB-5B1BE3298282}"/>
              </a:ext>
            </a:extLst>
          </p:cNvPr>
          <p:cNvSpPr/>
          <p:nvPr userDrawn="1"/>
        </p:nvSpPr>
        <p:spPr>
          <a:xfrm rot="10800000" flipH="1" flipV="1">
            <a:off x="0" y="0"/>
            <a:ext cx="2170859" cy="6858000"/>
          </a:xfrm>
          <a:custGeom>
            <a:avLst/>
            <a:gdLst>
              <a:gd name="connsiteX0" fmla="*/ 0 w 2170859"/>
              <a:gd name="connsiteY0" fmla="*/ 0 h 6858000"/>
              <a:gd name="connsiteX1" fmla="*/ 2170859 w 2170859"/>
              <a:gd name="connsiteY1" fmla="*/ 0 h 6858000"/>
              <a:gd name="connsiteX2" fmla="*/ 722949 w 2170859"/>
              <a:gd name="connsiteY2" fmla="*/ 6858000 h 6858000"/>
              <a:gd name="connsiteX3" fmla="*/ 0 w 217085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0859" h="6858000">
                <a:moveTo>
                  <a:pt x="0" y="0"/>
                </a:moveTo>
                <a:lnTo>
                  <a:pt x="2170859" y="0"/>
                </a:lnTo>
                <a:lnTo>
                  <a:pt x="72294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78000"/>
                  <a:alpha val="10000"/>
                </a:schemeClr>
              </a:gs>
              <a:gs pos="62000">
                <a:schemeClr val="accent1">
                  <a:alpha val="87000"/>
                  <a:lumMod val="93000"/>
                  <a:lumOff val="7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ADAF9F-D1AC-E247-AC14-A706766F19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592" y="6133788"/>
            <a:ext cx="1130807" cy="348629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C6707B3-6D9E-49A2-9D2D-04F27BE251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12720" y="3949400"/>
            <a:ext cx="6766560" cy="63973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–Attribution name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6C7A7-D878-47CC-9FE2-513EE61127D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12720" y="2470150"/>
            <a:ext cx="6766560" cy="1370013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Key words or phrase would go here.</a:t>
            </a:r>
          </a:p>
        </p:txBody>
      </p:sp>
    </p:spTree>
    <p:extLst>
      <p:ext uri="{BB962C8B-B14F-4D97-AF65-F5344CB8AC3E}">
        <p14:creationId xmlns:p14="http://schemas.microsoft.com/office/powerpoint/2010/main" val="3025888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6">
    <p:bg>
      <p:bgPr>
        <a:gradFill>
          <a:gsLst>
            <a:gs pos="0">
              <a:schemeClr val="tx1"/>
            </a:gs>
            <a:gs pos="62000">
              <a:schemeClr val="accent4"/>
            </a:gs>
          </a:gsLst>
          <a:lin ang="14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envelope, stationary, businesscard&#10;&#10;Description automatically generated">
            <a:extLst>
              <a:ext uri="{FF2B5EF4-FFF2-40B4-BE49-F238E27FC236}">
                <a16:creationId xmlns:a16="http://schemas.microsoft.com/office/drawing/2014/main" id="{95FF8235-5A64-4E31-83D5-E4FF5A7323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9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59" y="0"/>
            <a:ext cx="12210659" cy="6858000"/>
          </a:xfrm>
          <a:custGeom>
            <a:avLst/>
            <a:gdLst>
              <a:gd name="connsiteX0" fmla="*/ 0 w 12210659"/>
              <a:gd name="connsiteY0" fmla="*/ 0 h 6858000"/>
              <a:gd name="connsiteX1" fmla="*/ 12210659 w 12210659"/>
              <a:gd name="connsiteY1" fmla="*/ 0 h 6858000"/>
              <a:gd name="connsiteX2" fmla="*/ 12210659 w 12210659"/>
              <a:gd name="connsiteY2" fmla="*/ 6858000 h 6858000"/>
              <a:gd name="connsiteX3" fmla="*/ 0 w 1221065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10659" h="6858000">
                <a:moveTo>
                  <a:pt x="0" y="0"/>
                </a:moveTo>
                <a:lnTo>
                  <a:pt x="12210659" y="0"/>
                </a:lnTo>
                <a:lnTo>
                  <a:pt x="1221065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ADAF9F-D1AC-E247-AC14-A706766F19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592" y="6133788"/>
            <a:ext cx="1130807" cy="3486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CFA0AA-800E-7843-B512-35F1E9224D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lum bright="70000" contrast="-70000"/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56" y="1659112"/>
            <a:ext cx="735132" cy="63973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394CB2C-5208-4516-9CE5-87591A20071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45024" y="1660055"/>
            <a:ext cx="7315200" cy="165738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This is what a quote could look like.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5376B58-0D2B-4FF4-B53E-D9BC23DE73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45024" y="3323179"/>
            <a:ext cx="7315200" cy="66101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–Attribution name</a:t>
            </a:r>
          </a:p>
        </p:txBody>
      </p:sp>
    </p:spTree>
    <p:extLst>
      <p:ext uri="{BB962C8B-B14F-4D97-AF65-F5344CB8AC3E}">
        <p14:creationId xmlns:p14="http://schemas.microsoft.com/office/powerpoint/2010/main" val="2962682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7">
    <p:bg>
      <p:bgPr>
        <a:gradFill>
          <a:gsLst>
            <a:gs pos="0">
              <a:schemeClr val="tx1"/>
            </a:gs>
            <a:gs pos="62000">
              <a:schemeClr val="accent4"/>
            </a:gs>
          </a:gsLst>
          <a:lin ang="14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ADAF9F-D1AC-E247-AC14-A706766F1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592" y="6133788"/>
            <a:ext cx="1130807" cy="3486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0B8144-276B-844E-AB09-856E360E0D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lum bright="70000" contrast="-70000"/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2175" y="977594"/>
            <a:ext cx="735132" cy="639733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BCDE960-5EC6-49DA-9537-3203C82B14A8}"/>
              </a:ext>
            </a:extLst>
          </p:cNvPr>
          <p:cNvSpPr/>
          <p:nvPr userDrawn="1"/>
        </p:nvSpPr>
        <p:spPr>
          <a:xfrm flipV="1">
            <a:off x="0" y="0"/>
            <a:ext cx="3753196" cy="4975888"/>
          </a:xfrm>
          <a:custGeom>
            <a:avLst/>
            <a:gdLst>
              <a:gd name="connsiteX0" fmla="*/ 0 w 3753196"/>
              <a:gd name="connsiteY0" fmla="*/ 4975888 h 4975888"/>
              <a:gd name="connsiteX1" fmla="*/ 3753196 w 3753196"/>
              <a:gd name="connsiteY1" fmla="*/ 4975888 h 4975888"/>
              <a:gd name="connsiteX2" fmla="*/ 0 w 3753196"/>
              <a:gd name="connsiteY2" fmla="*/ 0 h 497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53196" h="4975888">
                <a:moveTo>
                  <a:pt x="0" y="4975888"/>
                </a:moveTo>
                <a:lnTo>
                  <a:pt x="3753196" y="497588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5000">
                <a:schemeClr val="accent4">
                  <a:alpha val="8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4771F24-B90F-2B4E-BFD9-7FA2F32128D3}"/>
              </a:ext>
            </a:extLst>
          </p:cNvPr>
          <p:cNvCxnSpPr>
            <a:cxnSpLocks/>
          </p:cNvCxnSpPr>
          <p:nvPr userDrawn="1"/>
        </p:nvCxnSpPr>
        <p:spPr>
          <a:xfrm>
            <a:off x="524676" y="-27432"/>
            <a:ext cx="5310859" cy="6888754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309D15-EC9B-4E1C-9849-0B80574505B4}"/>
              </a:ext>
            </a:extLst>
          </p:cNvPr>
          <p:cNvSpPr/>
          <p:nvPr userDrawn="1"/>
        </p:nvSpPr>
        <p:spPr>
          <a:xfrm>
            <a:off x="2" y="1"/>
            <a:ext cx="5712299" cy="6858000"/>
          </a:xfrm>
          <a:custGeom>
            <a:avLst/>
            <a:gdLst>
              <a:gd name="connsiteX0" fmla="*/ 0 w 5712299"/>
              <a:gd name="connsiteY0" fmla="*/ 0 h 6858000"/>
              <a:gd name="connsiteX1" fmla="*/ 416065 w 5712299"/>
              <a:gd name="connsiteY1" fmla="*/ 0 h 6858000"/>
              <a:gd name="connsiteX2" fmla="*/ 5712299 w 5712299"/>
              <a:gd name="connsiteY2" fmla="*/ 6858000 h 6858000"/>
              <a:gd name="connsiteX3" fmla="*/ 0 w 57122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2299" h="6858000">
                <a:moveTo>
                  <a:pt x="0" y="0"/>
                </a:moveTo>
                <a:lnTo>
                  <a:pt x="416065" y="0"/>
                </a:lnTo>
                <a:lnTo>
                  <a:pt x="57122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8000">
                <a:schemeClr val="accent4">
                  <a:alpha val="87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ADD10B-0146-F745-B646-3159F9A476D9}"/>
              </a:ext>
            </a:extLst>
          </p:cNvPr>
          <p:cNvCxnSpPr>
            <a:cxnSpLocks/>
          </p:cNvCxnSpPr>
          <p:nvPr userDrawn="1"/>
        </p:nvCxnSpPr>
        <p:spPr>
          <a:xfrm>
            <a:off x="662505" y="-27432"/>
            <a:ext cx="5321115" cy="6902057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95B8E-39CC-444F-A866-75C77C714F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6208" y="1104861"/>
            <a:ext cx="7066192" cy="165738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This is what a quote could look like.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D020BAC-609F-401F-BEDF-5E4D14F609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16208" y="2767985"/>
            <a:ext cx="7066192" cy="66101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–Attribution name</a:t>
            </a:r>
          </a:p>
        </p:txBody>
      </p:sp>
    </p:spTree>
    <p:extLst>
      <p:ext uri="{BB962C8B-B14F-4D97-AF65-F5344CB8AC3E}">
        <p14:creationId xmlns:p14="http://schemas.microsoft.com/office/powerpoint/2010/main" val="2735717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E1FAC3-B816-B24B-A171-EA6001FE3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C0343C-AF38-844F-8AE8-C5CE00D69A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734" y="2600679"/>
            <a:ext cx="2662008" cy="828321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91C99F7-E87A-8342-917E-124FEC2F42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9365" y="4139317"/>
            <a:ext cx="5126635" cy="804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36">
            <a:extLst>
              <a:ext uri="{FF2B5EF4-FFF2-40B4-BE49-F238E27FC236}">
                <a16:creationId xmlns:a16="http://schemas.microsoft.com/office/drawing/2014/main" id="{0B1DD93F-B1B1-8D4E-93D7-7190EDC9BE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051" y="5285007"/>
            <a:ext cx="5124361" cy="310896"/>
          </a:xfrm>
          <a:prstGeom prst="rect">
            <a:avLst/>
          </a:prstGeom>
        </p:spPr>
        <p:txBody>
          <a:bodyPr tIns="0" bIns="0" anchor="ctr" anchorCtr="0"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9B9CC51E-3FD3-6F42-886F-8CFB8F398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9364" y="4965567"/>
            <a:ext cx="5124361" cy="3108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749" rtl="0" eaLnBrk="1" latinLnBrk="0" hangingPunct="1">
              <a:spcAft>
                <a:spcPts val="450"/>
              </a:spcAft>
              <a:buNone/>
              <a:defRPr lang="en-US" sz="18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607793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9">
    <p:bg>
      <p:bgPr>
        <a:gradFill>
          <a:gsLst>
            <a:gs pos="0">
              <a:schemeClr val="tx1"/>
            </a:gs>
            <a:gs pos="62000">
              <a:schemeClr val="accent4"/>
            </a:gs>
          </a:gsLst>
          <a:lin ang="14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B31051F-FBBC-40A7-A61A-056F1FEA4451}"/>
              </a:ext>
            </a:extLst>
          </p:cNvPr>
          <p:cNvSpPr/>
          <p:nvPr userDrawn="1"/>
        </p:nvSpPr>
        <p:spPr>
          <a:xfrm>
            <a:off x="7973568" y="4032504"/>
            <a:ext cx="4218432" cy="2834640"/>
          </a:xfrm>
          <a:custGeom>
            <a:avLst/>
            <a:gdLst>
              <a:gd name="connsiteX0" fmla="*/ 3712464 w 4218432"/>
              <a:gd name="connsiteY0" fmla="*/ 0 h 2834640"/>
              <a:gd name="connsiteX1" fmla="*/ 4218432 w 4218432"/>
              <a:gd name="connsiteY1" fmla="*/ 550449 h 2834640"/>
              <a:gd name="connsiteX2" fmla="*/ 4218432 w 4218432"/>
              <a:gd name="connsiteY2" fmla="*/ 2834640 h 2834640"/>
              <a:gd name="connsiteX3" fmla="*/ 0 w 4218432"/>
              <a:gd name="connsiteY3" fmla="*/ 2834640 h 283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8432" h="2834640">
                <a:moveTo>
                  <a:pt x="3712464" y="0"/>
                </a:moveTo>
                <a:lnTo>
                  <a:pt x="4218432" y="550449"/>
                </a:lnTo>
                <a:lnTo>
                  <a:pt x="4218432" y="2834640"/>
                </a:lnTo>
                <a:lnTo>
                  <a:pt x="0" y="283464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E9E87C1-9A3A-4500-86C6-E801FFF2C005}"/>
              </a:ext>
            </a:extLst>
          </p:cNvPr>
          <p:cNvSpPr/>
          <p:nvPr userDrawn="1"/>
        </p:nvSpPr>
        <p:spPr>
          <a:xfrm>
            <a:off x="4448326" y="2"/>
            <a:ext cx="7743674" cy="6860921"/>
          </a:xfrm>
          <a:custGeom>
            <a:avLst/>
            <a:gdLst>
              <a:gd name="connsiteX0" fmla="*/ 0 w 7743674"/>
              <a:gd name="connsiteY0" fmla="*/ 0 h 6860921"/>
              <a:gd name="connsiteX1" fmla="*/ 3597449 w 7743674"/>
              <a:gd name="connsiteY1" fmla="*/ 0 h 6860921"/>
              <a:gd name="connsiteX2" fmla="*/ 7743674 w 7743674"/>
              <a:gd name="connsiteY2" fmla="*/ 4608431 h 6860921"/>
              <a:gd name="connsiteX3" fmla="*/ 7743674 w 7743674"/>
              <a:gd name="connsiteY3" fmla="*/ 6860921 h 6860921"/>
              <a:gd name="connsiteX4" fmla="*/ 6077872 w 7743674"/>
              <a:gd name="connsiteY4" fmla="*/ 6853286 h 686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3674" h="6860921">
                <a:moveTo>
                  <a:pt x="0" y="0"/>
                </a:moveTo>
                <a:lnTo>
                  <a:pt x="3597449" y="0"/>
                </a:lnTo>
                <a:lnTo>
                  <a:pt x="7743674" y="4608431"/>
                </a:lnTo>
                <a:lnTo>
                  <a:pt x="7743674" y="6860921"/>
                </a:lnTo>
                <a:lnTo>
                  <a:pt x="6077872" y="6853286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F6C0BD-34E2-F343-B5DD-837F21A1131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4339771" y="19781"/>
            <a:ext cx="6056958" cy="6844153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7ADAF9F-D1AC-E247-AC14-A706766F1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592" y="6133788"/>
            <a:ext cx="1130807" cy="34862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91EB9-C81E-45A1-9DB1-9280565284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2787650"/>
            <a:ext cx="5669280" cy="24987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5400" b="1">
                <a:solidFill>
                  <a:schemeClr val="bg1"/>
                </a:solidFill>
              </a:defRPr>
            </a:lvl1pPr>
            <a:lvl2pPr>
              <a:defRPr sz="5400" b="1"/>
            </a:lvl2pPr>
            <a:lvl3pPr>
              <a:defRPr sz="5400" b="1"/>
            </a:lvl3pPr>
            <a:lvl4pPr>
              <a:defRPr sz="5400" b="1"/>
            </a:lvl4pPr>
            <a:lvl5pPr>
              <a:defRPr sz="5400" b="1"/>
            </a:lvl5pPr>
          </a:lstStyle>
          <a:p>
            <a:pPr lvl="0"/>
            <a:r>
              <a:rPr lang="en-US" dirty="0"/>
              <a:t>Key words or phrase would go here.</a:t>
            </a:r>
          </a:p>
        </p:txBody>
      </p:sp>
    </p:spTree>
    <p:extLst>
      <p:ext uri="{BB962C8B-B14F-4D97-AF65-F5344CB8AC3E}">
        <p14:creationId xmlns:p14="http://schemas.microsoft.com/office/powerpoint/2010/main" val="495563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10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175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 / Video ">
    <p:bg>
      <p:bgPr>
        <a:gradFill>
          <a:gsLst>
            <a:gs pos="100000">
              <a:schemeClr val="tx1"/>
            </a:gs>
            <a:gs pos="9000">
              <a:schemeClr val="accent4"/>
            </a:gs>
          </a:gsLst>
          <a:lin ang="14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4B077E5-E609-4C17-8B6A-CF0BD3BD978F}"/>
              </a:ext>
            </a:extLst>
          </p:cNvPr>
          <p:cNvSpPr/>
          <p:nvPr/>
        </p:nvSpPr>
        <p:spPr>
          <a:xfrm rot="19379608">
            <a:off x="1248447" y="-2838051"/>
            <a:ext cx="7456088" cy="7238188"/>
          </a:xfrm>
          <a:custGeom>
            <a:avLst/>
            <a:gdLst>
              <a:gd name="connsiteX0" fmla="*/ 224099 w 7456088"/>
              <a:gd name="connsiteY0" fmla="*/ 0 h 7238188"/>
              <a:gd name="connsiteX1" fmla="*/ 6750984 w 7456088"/>
              <a:gd name="connsiteY1" fmla="*/ 4919527 h 7238188"/>
              <a:gd name="connsiteX2" fmla="*/ 7456088 w 7456088"/>
              <a:gd name="connsiteY2" fmla="*/ 7238188 h 7238188"/>
              <a:gd name="connsiteX3" fmla="*/ 0 w 7456088"/>
              <a:gd name="connsiteY3" fmla="*/ 297319 h 723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6088" h="7238188">
                <a:moveTo>
                  <a:pt x="224099" y="0"/>
                </a:moveTo>
                <a:lnTo>
                  <a:pt x="6750984" y="4919527"/>
                </a:lnTo>
                <a:lnTo>
                  <a:pt x="7456088" y="7238188"/>
                </a:lnTo>
                <a:lnTo>
                  <a:pt x="0" y="297319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15000"/>
                </a:schemeClr>
              </a:gs>
              <a:gs pos="0">
                <a:schemeClr val="bg1">
                  <a:alpha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6640645-9C01-4014-ACB6-CFEC73305AA1}"/>
              </a:ext>
            </a:extLst>
          </p:cNvPr>
          <p:cNvSpPr/>
          <p:nvPr/>
        </p:nvSpPr>
        <p:spPr>
          <a:xfrm rot="19379608">
            <a:off x="-1748160" y="-602034"/>
            <a:ext cx="7674989" cy="7712885"/>
          </a:xfrm>
          <a:custGeom>
            <a:avLst/>
            <a:gdLst>
              <a:gd name="connsiteX0" fmla="*/ 7674989 w 7674989"/>
              <a:gd name="connsiteY0" fmla="*/ 2673579 h 7712885"/>
              <a:gd name="connsiteX1" fmla="*/ 2966986 w 7674989"/>
              <a:gd name="connsiteY1" fmla="*/ 7712885 h 7712885"/>
              <a:gd name="connsiteX2" fmla="*/ 0 w 7674989"/>
              <a:gd name="connsiteY2" fmla="*/ 5476571 h 7712885"/>
              <a:gd name="connsiteX3" fmla="*/ 4127871 w 7674989"/>
              <a:gd name="connsiteY3" fmla="*/ 0 h 771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4989" h="7712885">
                <a:moveTo>
                  <a:pt x="7674989" y="2673579"/>
                </a:moveTo>
                <a:lnTo>
                  <a:pt x="2966986" y="7712885"/>
                </a:lnTo>
                <a:lnTo>
                  <a:pt x="0" y="5476571"/>
                </a:lnTo>
                <a:lnTo>
                  <a:pt x="4127871" y="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1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2F2CA31-ACC6-4DB3-A513-DA544EF904F4}"/>
              </a:ext>
            </a:extLst>
          </p:cNvPr>
          <p:cNvSpPr/>
          <p:nvPr/>
        </p:nvSpPr>
        <p:spPr>
          <a:xfrm rot="19379608">
            <a:off x="-255267" y="2384753"/>
            <a:ext cx="11353959" cy="4469448"/>
          </a:xfrm>
          <a:custGeom>
            <a:avLst/>
            <a:gdLst>
              <a:gd name="connsiteX0" fmla="*/ 11353959 w 11353959"/>
              <a:gd name="connsiteY0" fmla="*/ 2541281 h 4469448"/>
              <a:gd name="connsiteX1" fmla="*/ 4922798 w 11353959"/>
              <a:gd name="connsiteY1" fmla="*/ 4469448 h 4469448"/>
              <a:gd name="connsiteX2" fmla="*/ 0 w 11353959"/>
              <a:gd name="connsiteY2" fmla="*/ 758974 h 4469448"/>
              <a:gd name="connsiteX3" fmla="*/ 572064 w 11353959"/>
              <a:gd name="connsiteY3" fmla="*/ 0 h 446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53959" h="4469448">
                <a:moveTo>
                  <a:pt x="11353959" y="2541281"/>
                </a:moveTo>
                <a:lnTo>
                  <a:pt x="4922798" y="4469448"/>
                </a:lnTo>
                <a:lnTo>
                  <a:pt x="0" y="758974"/>
                </a:lnTo>
                <a:lnTo>
                  <a:pt x="572064" y="0"/>
                </a:lnTo>
                <a:close/>
              </a:path>
            </a:pathLst>
          </a:custGeom>
          <a:gradFill>
            <a:gsLst>
              <a:gs pos="99000">
                <a:schemeClr val="bg1">
                  <a:alpha val="9000"/>
                </a:schemeClr>
              </a:gs>
              <a:gs pos="0">
                <a:schemeClr val="bg1">
                  <a:alpha val="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079A4D4-82E8-B748-9A3A-6BAF50898E8C}"/>
              </a:ext>
            </a:extLst>
          </p:cNvPr>
          <p:cNvSpPr/>
          <p:nvPr userDrawn="1"/>
        </p:nvSpPr>
        <p:spPr>
          <a:xfrm>
            <a:off x="621105" y="1387643"/>
            <a:ext cx="8688701" cy="4495800"/>
          </a:xfrm>
          <a:prstGeom prst="rect">
            <a:avLst/>
          </a:prstGeom>
          <a:solidFill>
            <a:srgbClr val="0F5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ADAF9F-D1AC-E247-AC14-A706766F1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592" y="6133788"/>
            <a:ext cx="1130807" cy="348629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172F1DA-5FB7-CF47-8DFC-80FDC642CBBC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37029" y="6144577"/>
            <a:ext cx="388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AA8B22-FDF6-2048-9CAC-8C55A3435F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0EE5B489-BEFC-134C-BBD7-C3EFB964EEEA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925649" y="614457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|    Confidential</a:t>
            </a:r>
            <a:endParaRPr lang="en-US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07AE20B-7AD9-AD40-8BC9-465ECBF3FB5A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9545055" y="2733164"/>
            <a:ext cx="2358183" cy="2769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A8EAC49-3CE3-DA42-8EBB-9476CD705F2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37028" y="609600"/>
            <a:ext cx="11366209" cy="63973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E6D801-0970-A944-893E-ECB4C295E3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487"/>
            <a:ext cx="12192000" cy="82513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9047C6AA-6266-9944-B5BD-72CB78124424}"/>
              </a:ext>
            </a:extLst>
          </p:cNvPr>
          <p:cNvSpPr>
            <a:spLocks noGrp="1"/>
          </p:cNvSpPr>
          <p:nvPr userDrawn="1">
            <p:ph sz="quarter" idx="15" hasCustomPrompt="1"/>
          </p:nvPr>
        </p:nvSpPr>
        <p:spPr>
          <a:xfrm>
            <a:off x="609600" y="1379622"/>
            <a:ext cx="8694821" cy="45078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0826034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dome, green, building, dark&#10;&#10;Description automatically generated">
            <a:extLst>
              <a:ext uri="{FF2B5EF4-FFF2-40B4-BE49-F238E27FC236}">
                <a16:creationId xmlns:a16="http://schemas.microsoft.com/office/drawing/2014/main" id="{A92DDEFC-4310-0946-A2B6-3FC1DC50D3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5276" cy="6858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EDFDF28-9B2D-3C47-A065-D96AA2833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97728"/>
            <a:ext cx="12192000" cy="54493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Thank you.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59A559C-DF76-5C47-B53C-53A9AFDADF88}"/>
              </a:ext>
            </a:extLst>
          </p:cNvPr>
          <p:cNvSpPr txBox="1">
            <a:spLocks/>
          </p:cNvSpPr>
          <p:nvPr userDrawn="1"/>
        </p:nvSpPr>
        <p:spPr>
          <a:xfrm>
            <a:off x="3343557" y="1432023"/>
            <a:ext cx="5453203" cy="2252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74B543"/>
              </a:buClr>
              <a:buFont typeface="Arial" panose="020B0604020202020204" pitchFamily="34" charset="0"/>
              <a:buChar char="•"/>
              <a:defRPr sz="14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2pPr>
            <a:lvl3pPr marL="6873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98BA"/>
              </a:buClr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Arial" panose="020B0604020202020204" pitchFamily="34" charset="0"/>
              <a:buChar char="•"/>
              <a:defRPr sz="1200" kern="120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5pPr>
            <a:lvl6pPr marL="1371600" indent="-227013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17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lang="en-US" sz="1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28800" indent="-227013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058988" indent="-230188" algn="l" defTabSz="685749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1200" dirty="0">
                <a:solidFill>
                  <a:schemeClr val="bg1"/>
                </a:solidFill>
              </a:rPr>
              <a:t>Hexagon is a global leader in digital solutions that improve productivity and quality for manufacturing, infrastructure, safety and mobility applications. 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We create Smart Digital Realities™ that empower the future of autonomy across production and urban ecosystems.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004612-F4A7-1F4D-B619-2C6F1222D2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77577" y="2396310"/>
            <a:ext cx="1436844" cy="44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0F594A-DC76-1741-97E4-0F70F3E5CA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DC8077-807A-A048-A4F1-D8D97DD6DC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54" y="2306631"/>
            <a:ext cx="2662009" cy="815475"/>
          </a:xfrm>
          <a:prstGeom prst="rect">
            <a:avLst/>
          </a:prstGeo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A7881B8-67C7-B04C-BFA3-F42E014CCB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9365" y="4139317"/>
            <a:ext cx="5126635" cy="804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36">
            <a:extLst>
              <a:ext uri="{FF2B5EF4-FFF2-40B4-BE49-F238E27FC236}">
                <a16:creationId xmlns:a16="http://schemas.microsoft.com/office/drawing/2014/main" id="{792FDD15-980F-F04B-A2BD-48F9D10487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051" y="5285007"/>
            <a:ext cx="5124361" cy="310896"/>
          </a:xfrm>
          <a:prstGeom prst="rect">
            <a:avLst/>
          </a:prstGeom>
        </p:spPr>
        <p:txBody>
          <a:bodyPr tIns="0" bIns="0" anchor="ctr" anchorCtr="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B39B895-7B56-B445-A45F-4F6EB7879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9364" y="4965567"/>
            <a:ext cx="5124361" cy="3108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749" rtl="0" eaLnBrk="1" latinLnBrk="0" hangingPunct="1">
              <a:spcAft>
                <a:spcPts val="450"/>
              </a:spcAft>
              <a:buNone/>
              <a:defRPr lang="en-US" sz="18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28958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B47D30-A9F7-4846-AA2B-5DC789E6BB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88213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CD9C52-23CD-D545-8FE1-0D2D8AD648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54" y="2306631"/>
            <a:ext cx="2662009" cy="81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24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CCDB0E9-CE39-CB40-9757-1DF29AAEC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5649" y="614457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|    Confidential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823757B-CDF5-EF44-866A-E63FE5235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7029" y="6144577"/>
            <a:ext cx="388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AA8B22-FDF6-2048-9CAC-8C55A3435F1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D47A86-542A-134B-B94E-A2D616E4FF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593" y="6131290"/>
            <a:ext cx="1130808" cy="35186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9494F05-31C1-634D-9E5D-BB36E930BA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85344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B48E13-BF51-0D4A-8B4F-1C4C48F4F9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487"/>
            <a:ext cx="12192000" cy="82513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669DC28-EE35-42D9-9C4B-F3CC47B69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7029" y="1884046"/>
            <a:ext cx="8606971" cy="3983354"/>
          </a:xfrm>
          <a:prstGeom prst="rect">
            <a:avLst/>
          </a:prstGeom>
        </p:spPr>
        <p:txBody>
          <a:bodyPr numCol="2">
            <a:normAutofit/>
          </a:bodyPr>
          <a:lstStyle>
            <a:lvl1pPr marL="342900" indent="-342900">
              <a:buFont typeface="+mj-lt"/>
              <a:buAutoNum type="arabicPeriod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94944" indent="-342900">
              <a:buFont typeface="+mj-lt"/>
              <a:buAutoNum type="arabicPeriod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42416" indent="-342900">
              <a:buFont typeface="+mj-lt"/>
              <a:buAutoNum type="arabicPeriod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7E1C0B-25CE-49AB-9945-14AC3E6028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7116" y="0"/>
            <a:ext cx="3384884" cy="43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76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>
          <p15:clr>
            <a:srgbClr val="FBAE40"/>
          </p15:clr>
        </p15:guide>
        <p15:guide id="4" pos="76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CCDB0E9-CE39-CB40-9757-1DF29AAEC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5649" y="614457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|    Confidential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823757B-CDF5-EF44-866A-E63FE5235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7029" y="6144577"/>
            <a:ext cx="388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AA8B22-FDF6-2048-9CAC-8C55A3435F1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D47A86-542A-134B-B94E-A2D616E4FF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593" y="6131290"/>
            <a:ext cx="1130808" cy="3518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B48E13-BF51-0D4A-8B4F-1C4C48F4F9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487"/>
            <a:ext cx="12192000" cy="825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68019-C1C2-40AD-8F21-5C4BC061F219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09600" y="1524000"/>
            <a:ext cx="10974388" cy="4354513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buFont typeface="Arial" panose="020B0604020202020204" pitchFamily="34" charset="0"/>
              <a:buChar char="•"/>
              <a:defRPr sz="1600"/>
            </a:lvl1pPr>
            <a:lvl2pPr marL="365760" indent="-182880">
              <a:defRPr sz="1600"/>
            </a:lvl2pPr>
            <a:lvl3pPr marL="548640" marR="0" indent="-18288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731520" indent="-182880">
              <a:defRPr sz="1400"/>
            </a:lvl4pPr>
            <a:lvl5pPr marL="914400" indent="-182880"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0BFABE-9EFF-46F7-8FDC-7C0C2C352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029" y="609600"/>
            <a:ext cx="11046589" cy="41023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3EF894E-32AC-4EF0-B59B-1B3D6EEF05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6990" y="1019833"/>
            <a:ext cx="11046589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2871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>
          <p15:clr>
            <a:srgbClr val="FBAE40"/>
          </p15:clr>
        </p15:guide>
        <p15:guide id="4" pos="76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CCDB0E9-CE39-CB40-9757-1DF29AAEC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5649" y="614457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|    Confidential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823757B-CDF5-EF44-866A-E63FE5235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7029" y="6144577"/>
            <a:ext cx="388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AA8B22-FDF6-2048-9CAC-8C55A3435F1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D47A86-542A-134B-B94E-A2D616E4FF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593" y="6131290"/>
            <a:ext cx="1130808" cy="35186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9494F05-31C1-634D-9E5D-BB36E930BA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029" y="609600"/>
            <a:ext cx="11046589" cy="41023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en-US" sz="24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71DFFB-528B-EB45-ADD6-2EDD8ADFB9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6990" y="1019833"/>
            <a:ext cx="11046589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B48E13-BF51-0D4A-8B4F-1C4C48F4F9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487"/>
            <a:ext cx="12192000" cy="82513"/>
          </a:xfrm>
          <a:prstGeom prst="rect">
            <a:avLst/>
          </a:prstGeom>
        </p:spPr>
      </p:pic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6223ECD9-6646-3C4D-A9AB-8158B88B9932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09600" y="1524001"/>
            <a:ext cx="10972800" cy="435002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36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109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>
          <p15:clr>
            <a:srgbClr val="FBAE40"/>
          </p15:clr>
        </p15:guide>
        <p15:guide id="4" pos="76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able Placeholder 2">
            <a:extLst>
              <a:ext uri="{FF2B5EF4-FFF2-40B4-BE49-F238E27FC236}">
                <a16:creationId xmlns:a16="http://schemas.microsoft.com/office/drawing/2014/main" id="{E741C4B8-7537-8B49-93F3-13071150757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09600" y="1524000"/>
            <a:ext cx="10972801" cy="435352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3600"/>
            </a:lvl1pPr>
          </a:lstStyle>
          <a:p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CCDB0E9-CE39-CB40-9757-1DF29AAEC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5649" y="614457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|    Confidential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823757B-CDF5-EF44-866A-E63FE5235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7029" y="6144577"/>
            <a:ext cx="388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AA8B22-FDF6-2048-9CAC-8C55A3435F1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D47A86-542A-134B-B94E-A2D616E4FF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593" y="6131290"/>
            <a:ext cx="1130808" cy="35186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9494F05-31C1-634D-9E5D-BB36E930BA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029" y="609600"/>
            <a:ext cx="11046589" cy="41023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en-US" sz="2400" b="1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71DFFB-528B-EB45-ADD6-2EDD8ADFB9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6990" y="1019833"/>
            <a:ext cx="11046589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B48E13-BF51-0D4A-8B4F-1C4C48F4F9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487"/>
            <a:ext cx="12192000" cy="8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30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>
          <p15:clr>
            <a:srgbClr val="FBAE40"/>
          </p15:clr>
        </p15:guide>
        <p15:guide id="4" pos="76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CCDB0E9-CE39-CB40-9757-1DF29AAEC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5649" y="614457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|    Confidential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823757B-CDF5-EF44-866A-E63FE5235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7029" y="6144577"/>
            <a:ext cx="388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AA8B22-FDF6-2048-9CAC-8C55A3435F1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D47A86-542A-134B-B94E-A2D616E4FF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593" y="6131290"/>
            <a:ext cx="1130808" cy="35186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9494F05-31C1-634D-9E5D-BB36E930BA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029" y="609600"/>
            <a:ext cx="11046589" cy="41023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71DFFB-528B-EB45-ADD6-2EDD8ADFB9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6990" y="1019833"/>
            <a:ext cx="11046589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B48E13-BF51-0D4A-8B4F-1C4C48F4F9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5487"/>
            <a:ext cx="12192000" cy="8251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9669E8-3FE5-41B8-8987-A0AA1E22098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" y="1657350"/>
            <a:ext cx="1762125" cy="1981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A3DBC1-275D-4694-BA1F-3E5810273E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86025" y="1657351"/>
            <a:ext cx="1532076" cy="2487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97693AB-B49A-4B8E-ABBA-218BC553D7B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86025" y="1967619"/>
            <a:ext cx="1532076" cy="2487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100" b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0BA611E-21D6-45AF-8B77-48721078877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86025" y="2277886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/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8631CBA-6AFB-4709-BEA2-02136D9DB09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391750" y="1657350"/>
            <a:ext cx="1762125" cy="1981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0778680E-507A-4548-A9AD-B0A1885D2F1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68175" y="1657351"/>
            <a:ext cx="1532076" cy="2487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592FC765-7A66-44C0-A58A-54623CD703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8175" y="1967619"/>
            <a:ext cx="1532076" cy="2487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100" b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8898942D-ABF2-4D99-B904-D493D67504B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8175" y="2277886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/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5998A7BD-5474-4046-A07D-04FD8259FC6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73899" y="1657350"/>
            <a:ext cx="1762125" cy="1981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803CA299-4E6C-4137-AB76-81201ED8615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050324" y="1657351"/>
            <a:ext cx="1532076" cy="2487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A716C9B0-6CF6-4B8B-A264-A976DFB9BAF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50324" y="1967619"/>
            <a:ext cx="1532076" cy="2487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100" b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0F7E0286-F5F6-425F-BC53-6853F953968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050324" y="2277886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/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A735EA5E-BB94-4E05-B54B-28C55D560896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09600" y="3894318"/>
            <a:ext cx="1762125" cy="1981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1AFD0BC3-D7AE-4C36-856C-C90D2D7E0EE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86025" y="3894319"/>
            <a:ext cx="1532076" cy="2487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E8DD6F34-BF0E-467C-9682-F2EBEA03FFC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86025" y="4204587"/>
            <a:ext cx="1532076" cy="2487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100" b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56A971BF-A8FE-4431-BEA4-1374E490A0F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486025" y="4514854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/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D730BC9F-E37F-4ACB-8C53-284CE14EB6B8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391750" y="3894318"/>
            <a:ext cx="1762125" cy="1981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F0C17144-8044-4C4C-9775-C13D2827152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68175" y="3894319"/>
            <a:ext cx="1532076" cy="2487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9FA17642-5A39-4E55-A12A-FD89F028EDF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68175" y="4204587"/>
            <a:ext cx="1532076" cy="2487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100" b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C18DE424-6C9F-4750-9BE2-4644DF04A57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68175" y="4514854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/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18B7CE9A-B1AB-49F9-9BDE-E5FF54AD72FC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8173899" y="3894318"/>
            <a:ext cx="1762125" cy="1981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3C7DF91A-34E0-44F6-88D3-AE8713018FD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050324" y="3894319"/>
            <a:ext cx="1532076" cy="2487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EFF235DE-DDFA-48DE-BD06-9C16F83BF21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050324" y="4204587"/>
            <a:ext cx="1532076" cy="2487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100" b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9041B1C7-E7A2-4856-B6AF-C985ADDC202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050324" y="4514854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/>
            </a:lvl1pPr>
          </a:lstStyle>
          <a:p>
            <a:pPr lvl="0"/>
            <a:r>
              <a:rPr lang="en-US" dirty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4028603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>
          <p15:clr>
            <a:srgbClr val="FBAE40"/>
          </p15:clr>
        </p15:guide>
        <p15:guide id="4" pos="76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0C2922F-9DCC-4349-A016-A6CD2B5A15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5649" y="614457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|  Confidential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7CF7F6A-40CC-C943-BA75-09F4B3E207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7029" y="6144577"/>
            <a:ext cx="388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AA8B22-FDF6-2048-9CAC-8C55A3435F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24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384">
          <p15:clr>
            <a:srgbClr val="F26B43"/>
          </p15:clr>
        </p15:guide>
        <p15:guide id="6" orient="horz" pos="3936">
          <p15:clr>
            <a:srgbClr val="F26B43"/>
          </p15:clr>
        </p15:guide>
        <p15:guide id="7" orient="horz" pos="4008">
          <p15:clr>
            <a:srgbClr val="F26B43"/>
          </p15:clr>
        </p15:guide>
        <p15:guide id="8" orient="horz" pos="3696">
          <p15:clr>
            <a:srgbClr val="F26B43"/>
          </p15:clr>
        </p15:guide>
        <p15:guide id="9" orient="horz" pos="960">
          <p15:clr>
            <a:srgbClr val="F26B43"/>
          </p15:clr>
        </p15:guide>
        <p15:guide id="10" orient="horz" pos="864">
          <p15:clr>
            <a:srgbClr val="F26B43"/>
          </p15:clr>
        </p15:guide>
        <p15:guide id="11" orient="horz" pos="648">
          <p15:clr>
            <a:srgbClr val="F26B43"/>
          </p15:clr>
        </p15:guide>
        <p15:guide id="12" pos="6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61.jpe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63.jpe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57.pn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12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4.png"/><Relationship Id="rId18" Type="http://schemas.microsoft.com/office/2007/relationships/hdphoto" Target="../media/hdphoto4.wdp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8.png"/><Relationship Id="rId11" Type="http://schemas.openxmlformats.org/officeDocument/2006/relationships/image" Target="../media/image92.png"/><Relationship Id="rId5" Type="http://schemas.openxmlformats.org/officeDocument/2006/relationships/image" Target="../media/image87.png"/><Relationship Id="rId15" Type="http://schemas.openxmlformats.org/officeDocument/2006/relationships/image" Target="../media/image96.png"/><Relationship Id="rId10" Type="http://schemas.openxmlformats.org/officeDocument/2006/relationships/image" Target="../media/image40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111.png"/><Relationship Id="rId12" Type="http://schemas.openxmlformats.org/officeDocument/2006/relationships/image" Target="../media/image11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0.png"/><Relationship Id="rId11" Type="http://schemas.microsoft.com/office/2007/relationships/hdphoto" Target="../media/hdphoto1.wdp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1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14.png"/><Relationship Id="rId18" Type="http://schemas.openxmlformats.org/officeDocument/2006/relationships/image" Target="../media/image87.png"/><Relationship Id="rId26" Type="http://schemas.openxmlformats.org/officeDocument/2006/relationships/image" Target="../media/image118.png"/><Relationship Id="rId3" Type="http://schemas.openxmlformats.org/officeDocument/2006/relationships/image" Target="../media/image21.jpeg"/><Relationship Id="rId21" Type="http://schemas.openxmlformats.org/officeDocument/2006/relationships/image" Target="../media/image90.png"/><Relationship Id="rId7" Type="http://schemas.openxmlformats.org/officeDocument/2006/relationships/image" Target="../media/image25.jpeg"/><Relationship Id="rId12" Type="http://schemas.microsoft.com/office/2007/relationships/diagramDrawing" Target="../diagrams/drawing3.xml"/><Relationship Id="rId17" Type="http://schemas.microsoft.com/office/2007/relationships/hdphoto" Target="../media/hdphoto6.wdp"/><Relationship Id="rId25" Type="http://schemas.openxmlformats.org/officeDocument/2006/relationships/image" Target="../media/image11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6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11" Type="http://schemas.openxmlformats.org/officeDocument/2006/relationships/diagramColors" Target="../diagrams/colors3.xml"/><Relationship Id="rId24" Type="http://schemas.openxmlformats.org/officeDocument/2006/relationships/image" Target="../media/image93.png"/><Relationship Id="rId5" Type="http://schemas.openxmlformats.org/officeDocument/2006/relationships/image" Target="../media/image23.jpeg"/><Relationship Id="rId15" Type="http://schemas.microsoft.com/office/2007/relationships/hdphoto" Target="../media/hdphoto5.wdp"/><Relationship Id="rId23" Type="http://schemas.openxmlformats.org/officeDocument/2006/relationships/image" Target="../media/image40.png"/><Relationship Id="rId10" Type="http://schemas.openxmlformats.org/officeDocument/2006/relationships/diagramQuickStyle" Target="../diagrams/quickStyle3.xml"/><Relationship Id="rId19" Type="http://schemas.openxmlformats.org/officeDocument/2006/relationships/image" Target="../media/image88.png"/><Relationship Id="rId4" Type="http://schemas.openxmlformats.org/officeDocument/2006/relationships/image" Target="../media/image22.jpeg"/><Relationship Id="rId9" Type="http://schemas.openxmlformats.org/officeDocument/2006/relationships/diagramLayout" Target="../diagrams/layout3.xml"/><Relationship Id="rId14" Type="http://schemas.openxmlformats.org/officeDocument/2006/relationships/image" Target="../media/image115.png"/><Relationship Id="rId22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7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8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jpe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1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44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43.png"/><Relationship Id="rId4" Type="http://schemas.openxmlformats.org/officeDocument/2006/relationships/diagramData" Target="../diagrams/data2.xml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microsoft.com/office/2007/relationships/hdphoto" Target="../media/hdphoto2.wdp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8275"/>
            <a:ext cx="12192000" cy="49798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49156" y="922286"/>
            <a:ext cx="5542844" cy="11387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ru-RU" sz="4800" b="1" dirty="0">
                <a:ln w="11430"/>
                <a:solidFill>
                  <a:srgbClr val="EE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ignaColumn-Black" pitchFamily="50" charset="0"/>
              </a:rPr>
              <a:t>Решения </a:t>
            </a:r>
            <a:r>
              <a:rPr lang="de-CH" sz="4800" b="1" dirty="0">
                <a:ln w="11430"/>
                <a:solidFill>
                  <a:srgbClr val="EE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ignaColumn-Black" pitchFamily="50" charset="0"/>
              </a:rPr>
              <a:t>Leica </a:t>
            </a:r>
            <a:endParaRPr lang="ru-RU" sz="4800" b="1" dirty="0">
              <a:ln w="11430"/>
              <a:solidFill>
                <a:srgbClr val="EE00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ignaColumn-Black" pitchFamily="50" charset="0"/>
            </a:endParaRPr>
          </a:p>
          <a:p>
            <a:pPr>
              <a:defRPr/>
            </a:pPr>
            <a:r>
              <a:rPr lang="ru-RU" sz="2000" b="1" dirty="0">
                <a:ln w="11430"/>
                <a:solidFill>
                  <a:srgbClr val="C0C0C0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ignaColumn-Black" pitchFamily="50" charset="0"/>
              </a:rPr>
              <a:t>Оперативность, контроль, производительность</a:t>
            </a:r>
            <a:endParaRPr lang="de-CH" sz="2000" b="1" dirty="0">
              <a:ln w="11430"/>
              <a:solidFill>
                <a:srgbClr val="C0C0C0">
                  <a:lumMod val="50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ignaColumn-Black" pitchFamily="50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5325" y="4059237"/>
            <a:ext cx="856053" cy="85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2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id="{44ED3EB9-4B1A-4292-841F-97D17C4BE1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FC5D1B-9764-4817-B12F-FEF622EE4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   Confidential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F24A6F-F7DE-4D45-83EA-CA1B42A1A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AA8B22-FDF6-2048-9CAC-8C55A3435F10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 descr="A close up of a computer screen&#10;&#10;Description generated with high confidence">
            <a:extLst>
              <a:ext uri="{FF2B5EF4-FFF2-40B4-BE49-F238E27FC236}">
                <a16:creationId xmlns:a16="http://schemas.microsoft.com/office/drawing/2014/main" id="{7E48507A-E848-4EFF-9E54-9BA5FD638F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904" y="643509"/>
            <a:ext cx="9534244" cy="63470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BE3BEE5-60D0-4C07-900D-1C5F2DDA18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1467" y="1263807"/>
            <a:ext cx="8050832" cy="39503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055274-E0F1-4AD0-8878-01DE1D204D2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5433" y="1254056"/>
            <a:ext cx="8036866" cy="3950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507F2C-0CDD-46E2-8AF4-BB2A619729A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1467" y="1255783"/>
            <a:ext cx="8036866" cy="3958382"/>
          </a:xfrm>
          <a:prstGeom prst="rect">
            <a:avLst/>
          </a:prstGeom>
        </p:spPr>
      </p:pic>
      <p:pic>
        <p:nvPicPr>
          <p:cNvPr id="54" name="Picture 53" descr="A picture containing electronics, monitor, indoor, green&#10;&#10;Description generated with very high confidence">
            <a:extLst>
              <a:ext uri="{FF2B5EF4-FFF2-40B4-BE49-F238E27FC236}">
                <a16:creationId xmlns:a16="http://schemas.microsoft.com/office/drawing/2014/main" id="{8BE2B4EC-1146-480D-871E-83885ACCA8A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500" y="1255783"/>
            <a:ext cx="8036865" cy="3958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47445E-3AF6-4C70-A9D6-2502DF5F084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500" y="1250968"/>
            <a:ext cx="8050832" cy="396319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21B616F-3808-44CC-9E48-ACABE0F939E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499" y="1247999"/>
            <a:ext cx="8029321" cy="39661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BB2F86D-1387-4555-9CD6-D4613294821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202" y="1274616"/>
            <a:ext cx="8025914" cy="3929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 descr="A screen shot of a video game&#10;&#10;Description generated with high confidence">
            <a:extLst>
              <a:ext uri="{FF2B5EF4-FFF2-40B4-BE49-F238E27FC236}">
                <a16:creationId xmlns:a16="http://schemas.microsoft.com/office/drawing/2014/main" id="{19507D52-0AE1-4285-8080-8840EA96E71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529" y="1259548"/>
            <a:ext cx="8062770" cy="3954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3C60A9F-A1AD-4F19-9841-B26DDC08FEA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202" y="1251819"/>
            <a:ext cx="8066667" cy="3962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02EC74E-15CD-434F-A62C-04914262830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546" y="1239956"/>
            <a:ext cx="8062769" cy="3974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907C5DE-6712-4EAB-BCED-3F9B67EC0AF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500" y="1239956"/>
            <a:ext cx="8054178" cy="3974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91ADCBF-3B81-4733-9E5F-90180F58493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199" y="1234600"/>
            <a:ext cx="8079368" cy="3958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FF0227A-7F8B-4902-BE3D-8961B2115523}"/>
              </a:ext>
            </a:extLst>
          </p:cNvPr>
          <p:cNvGrpSpPr/>
          <p:nvPr/>
        </p:nvGrpSpPr>
        <p:grpSpPr>
          <a:xfrm>
            <a:off x="2310206" y="1247999"/>
            <a:ext cx="8048125" cy="3956415"/>
            <a:chOff x="1960762" y="2672055"/>
            <a:chExt cx="7644802" cy="4300201"/>
          </a:xfrm>
        </p:grpSpPr>
        <p:pic>
          <p:nvPicPr>
            <p:cNvPr id="31" name="Picture 30" descr="A screen shot of a television&#10;&#10;Description generated with very high confidence">
              <a:extLst>
                <a:ext uri="{FF2B5EF4-FFF2-40B4-BE49-F238E27FC236}">
                  <a16:creationId xmlns:a16="http://schemas.microsoft.com/office/drawing/2014/main" id="{2F975819-34BB-4F23-88CE-3DC9CC44E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0762" y="2672055"/>
              <a:ext cx="7644802" cy="43002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200EA339-D7F4-40AB-8A65-B24434B47219}"/>
                </a:ext>
              </a:extLst>
            </p:cNvPr>
            <p:cNvSpPr/>
            <p:nvPr/>
          </p:nvSpPr>
          <p:spPr bwMode="auto">
            <a:xfrm>
              <a:off x="4714302" y="5629013"/>
              <a:ext cx="4815930" cy="1244387"/>
            </a:xfrm>
            <a:prstGeom prst="roundRect">
              <a:avLst/>
            </a:prstGeom>
            <a:noFill/>
            <a:ln w="6350"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square" lIns="0" tIns="45720" rIns="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386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id="{8C22AF88-1914-4CDE-B111-B1277F3EE6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7E4877-81C7-409E-9669-F71385EDA9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|   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D1F96-2DF4-4149-9934-08E340C0F9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7AA8B22-FDF6-2048-9CAC-8C55A3435F1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 descr="A bed in a dark room&#10;&#10;Description generated with high confidence">
            <a:extLst>
              <a:ext uri="{FF2B5EF4-FFF2-40B4-BE49-F238E27FC236}">
                <a16:creationId xmlns:a16="http://schemas.microsoft.com/office/drawing/2014/main" id="{DB72E614-C206-4FAF-88C2-A07F6754D1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964" y="1509993"/>
            <a:ext cx="6712677" cy="3838014"/>
          </a:xfrm>
          <a:prstGeom prst="rect">
            <a:avLst/>
          </a:prstGeom>
        </p:spPr>
      </p:pic>
      <p:pic>
        <p:nvPicPr>
          <p:cNvPr id="20" name="Picture 19" descr="A close up of a logo&#10;&#10;Description generated with high confidence">
            <a:extLst>
              <a:ext uri="{FF2B5EF4-FFF2-40B4-BE49-F238E27FC236}">
                <a16:creationId xmlns:a16="http://schemas.microsoft.com/office/drawing/2014/main" id="{FA4A089A-3C68-4129-B116-6E04BFB482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46" t="1986" r="4900" b="3573"/>
          <a:stretch/>
        </p:blipFill>
        <p:spPr>
          <a:xfrm>
            <a:off x="3124518" y="1571490"/>
            <a:ext cx="6135567" cy="3698111"/>
          </a:xfrm>
          <a:prstGeom prst="rect">
            <a:avLst/>
          </a:prstGeom>
        </p:spPr>
      </p:pic>
      <p:pic>
        <p:nvPicPr>
          <p:cNvPr id="29" name="Picture 28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0732FD3C-A908-4D47-870F-944F1C0417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826" y="1570114"/>
            <a:ext cx="6155259" cy="3774306"/>
          </a:xfrm>
          <a:prstGeom prst="rect">
            <a:avLst/>
          </a:prstGeom>
        </p:spPr>
      </p:pic>
      <p:pic>
        <p:nvPicPr>
          <p:cNvPr id="27" name="Picture 26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DF144941-119C-4787-8942-887102C8A0B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826" y="1587516"/>
            <a:ext cx="6135567" cy="3774304"/>
          </a:xfrm>
          <a:prstGeom prst="rect">
            <a:avLst/>
          </a:prstGeom>
        </p:spPr>
      </p:pic>
      <p:pic>
        <p:nvPicPr>
          <p:cNvPr id="51" name="Picture 50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A8ADF00C-A457-45BD-AA4F-DA3FFEAF250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825" y="1573703"/>
            <a:ext cx="6135567" cy="37743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5CF713D-B2A5-4913-9990-B74E0321244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6468" y="18787"/>
            <a:ext cx="7078124" cy="1902541"/>
          </a:xfrm>
          <a:prstGeom prst="rect">
            <a:avLst/>
          </a:prstGeom>
        </p:spPr>
      </p:pic>
      <p:pic>
        <p:nvPicPr>
          <p:cNvPr id="39" name="Picture 38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B8D90BF1-2632-4242-920E-037C6B66C1B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5555" y="394364"/>
            <a:ext cx="2088418" cy="113303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91C30D9-6240-42D3-B650-523E6974F024}"/>
              </a:ext>
            </a:extLst>
          </p:cNvPr>
          <p:cNvGrpSpPr/>
          <p:nvPr/>
        </p:nvGrpSpPr>
        <p:grpSpPr>
          <a:xfrm>
            <a:off x="4132604" y="212959"/>
            <a:ext cx="4451548" cy="1314436"/>
            <a:chOff x="3488765" y="173180"/>
            <a:chExt cx="4451548" cy="131443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16B9ABE-DF7D-4512-9DC0-72D473CF2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7256" y="366965"/>
              <a:ext cx="1083057" cy="108305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F8AEEE0-59E5-40AC-858A-2A66E0A5F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0116" y="438635"/>
              <a:ext cx="1010218" cy="101021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AF8F739-32EB-47A8-A020-7454CFFEF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8765" y="173180"/>
              <a:ext cx="1314435" cy="1314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614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1712AD-CC4F-4730-9084-6EAF8FC910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4887" y="307595"/>
            <a:ext cx="4063868" cy="281162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BA811E8-BFA3-41AA-BDA5-FAF839361D87}"/>
              </a:ext>
            </a:extLst>
          </p:cNvPr>
          <p:cNvGrpSpPr/>
          <p:nvPr/>
        </p:nvGrpSpPr>
        <p:grpSpPr>
          <a:xfrm>
            <a:off x="-373225" y="3908236"/>
            <a:ext cx="10355425" cy="2386927"/>
            <a:chOff x="-451961" y="4427074"/>
            <a:chExt cx="10347799" cy="2386927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AA95CA8C-8929-465F-B020-D8FCD9224AD2}"/>
                </a:ext>
              </a:extLst>
            </p:cNvPr>
            <p:cNvSpPr/>
            <p:nvPr/>
          </p:nvSpPr>
          <p:spPr>
            <a:xfrm>
              <a:off x="37348" y="4427074"/>
              <a:ext cx="9858490" cy="2242240"/>
            </a:xfrm>
            <a:prstGeom prst="round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42ED2B3-AD6E-43E0-B5E9-C36BC374B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51961" y="5343076"/>
              <a:ext cx="1903102" cy="1269670"/>
            </a:xfrm>
            <a:prstGeom prst="rect">
              <a:avLst/>
            </a:prstGeom>
            <a:noFill/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DA2D825-57A4-485A-AF95-CDAC640AD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6360" y="5036423"/>
              <a:ext cx="907692" cy="152716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0B2A4EF-A0EE-4B55-9365-DFF45E609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1141" y="5338188"/>
              <a:ext cx="2202984" cy="146973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A3EFBFB-50A0-44D3-99C5-2C0C7D5E6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54979" y="5618380"/>
              <a:ext cx="1540859" cy="99608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BF2D59F-D5CE-4FEA-9D78-D4D3F5BDD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9041" y="5612170"/>
              <a:ext cx="1299838" cy="963554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9452B47-430E-468F-B8EC-6C170206C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0607" y="5771741"/>
              <a:ext cx="1433831" cy="851302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AC977C1-905A-449B-8905-94F3B885E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2945" y="5683023"/>
              <a:ext cx="1479693" cy="97188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03ABCB9-A715-449D-A06E-C8A469C2B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4932" y="5523926"/>
              <a:ext cx="1933690" cy="1290075"/>
            </a:xfrm>
            <a:prstGeom prst="rect">
              <a:avLst/>
            </a:prstGeom>
          </p:spPr>
        </p:pic>
        <p:pic>
          <p:nvPicPr>
            <p:cNvPr id="12" name="Picture 11" descr="A picture containing electronics, yellow&#10;&#10;Description generated with high confidence">
              <a:extLst>
                <a:ext uri="{FF2B5EF4-FFF2-40B4-BE49-F238E27FC236}">
                  <a16:creationId xmlns:a16="http://schemas.microsoft.com/office/drawing/2014/main" id="{F6F1325B-F41E-408A-9A04-88D9C078A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0562" y="4454131"/>
              <a:ext cx="1903102" cy="126104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256DC97-5482-47F3-91BC-EB9B7D65080E}"/>
              </a:ext>
            </a:extLst>
          </p:cNvPr>
          <p:cNvGrpSpPr/>
          <p:nvPr/>
        </p:nvGrpSpPr>
        <p:grpSpPr>
          <a:xfrm>
            <a:off x="73245" y="391085"/>
            <a:ext cx="5867126" cy="1495514"/>
            <a:chOff x="91850" y="461032"/>
            <a:chExt cx="5867126" cy="149551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7BAA0A7-AA66-4F7E-B59A-325317979E51}"/>
                </a:ext>
              </a:extLst>
            </p:cNvPr>
            <p:cNvSpPr/>
            <p:nvPr/>
          </p:nvSpPr>
          <p:spPr>
            <a:xfrm>
              <a:off x="91850" y="461032"/>
              <a:ext cx="5867126" cy="1495514"/>
            </a:xfrm>
            <a:prstGeom prst="round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8" name="Picture 17" descr="C:\Users\jbr\Downloads\placeit (14).png">
              <a:extLst>
                <a:ext uri="{FF2B5EF4-FFF2-40B4-BE49-F238E27FC236}">
                  <a16:creationId xmlns:a16="http://schemas.microsoft.com/office/drawing/2014/main" id="{AAAE1169-5CEC-406B-925B-BF0BC1F3F7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9992" y="504085"/>
              <a:ext cx="2067081" cy="1352218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C29466-7DB3-435D-80B7-91E5B9ECC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156" y="647304"/>
              <a:ext cx="2144431" cy="112910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039AF8-12DE-4A05-BE7B-A399089F0708}"/>
              </a:ext>
            </a:extLst>
          </p:cNvPr>
          <p:cNvGrpSpPr/>
          <p:nvPr/>
        </p:nvGrpSpPr>
        <p:grpSpPr>
          <a:xfrm>
            <a:off x="116445" y="2058822"/>
            <a:ext cx="7294201" cy="1637546"/>
            <a:chOff x="119336" y="2456367"/>
            <a:chExt cx="7233221" cy="163754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6FC0E71-EE87-4529-8263-71B3C2ED7D8E}"/>
                </a:ext>
              </a:extLst>
            </p:cNvPr>
            <p:cNvSpPr/>
            <p:nvPr/>
          </p:nvSpPr>
          <p:spPr>
            <a:xfrm>
              <a:off x="119336" y="2456367"/>
              <a:ext cx="7233221" cy="1637546"/>
            </a:xfrm>
            <a:prstGeom prst="round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6" name="Picture 15" descr="A screenshot of a machine&#10;&#10;Description generated with very high confidence">
              <a:extLst>
                <a:ext uri="{FF2B5EF4-FFF2-40B4-BE49-F238E27FC236}">
                  <a16:creationId xmlns:a16="http://schemas.microsoft.com/office/drawing/2014/main" id="{3437D1C2-55D4-4702-B530-2F00859DA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1771" y="2744576"/>
              <a:ext cx="1596933" cy="1041973"/>
            </a:xfrm>
            <a:prstGeom prst="rect">
              <a:avLst/>
            </a:prstGeom>
          </p:spPr>
        </p:pic>
        <p:pic>
          <p:nvPicPr>
            <p:cNvPr id="10" name="Picture 9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9DC9651B-39F9-4130-A301-877CFEB61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8351" y="2568568"/>
              <a:ext cx="494134" cy="13939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588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id="{3741024D-0CC5-4948-B408-5F77A082FD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FC5D1B-9764-4817-B12F-FEF622EE4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   Confidential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F24A6F-F7DE-4D45-83EA-CA1B42A1A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AA8B22-FDF6-2048-9CAC-8C55A3435F10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84525C04-FA2A-4A55-874A-C23C7B9240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458" y="2997200"/>
            <a:ext cx="3783698" cy="3783698"/>
          </a:xfrm>
          <a:prstGeom prst="rect">
            <a:avLst/>
          </a:prstGeom>
        </p:spPr>
      </p:pic>
      <p:pic>
        <p:nvPicPr>
          <p:cNvPr id="14" name="Picture 13" descr="A picture containing transport&#10;&#10;Description generated with high confidence">
            <a:extLst>
              <a:ext uri="{FF2B5EF4-FFF2-40B4-BE49-F238E27FC236}">
                <a16:creationId xmlns:a16="http://schemas.microsoft.com/office/drawing/2014/main" id="{9FE7FA29-EA54-4B68-8607-50C05DCC5B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80" y="452544"/>
            <a:ext cx="3221086" cy="2003802"/>
          </a:xfrm>
          <a:prstGeom prst="rect">
            <a:avLst/>
          </a:prstGeom>
        </p:spPr>
      </p:pic>
      <p:pic>
        <p:nvPicPr>
          <p:cNvPr id="16" name="Picture 15" descr="A close up of a computer screen&#10;&#10;Description generated with high confidence">
            <a:extLst>
              <a:ext uri="{FF2B5EF4-FFF2-40B4-BE49-F238E27FC236}">
                <a16:creationId xmlns:a16="http://schemas.microsoft.com/office/drawing/2014/main" id="{CD1262C0-CF06-4DB4-84CB-C63F48FC1D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848" y="-122045"/>
            <a:ext cx="9078803" cy="69800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DFCDC2-58B9-4081-BDE8-A732B07639D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353" y="536837"/>
            <a:ext cx="7641794" cy="43971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EF643AD-B932-4705-B092-F4959BD3C61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353" y="536837"/>
            <a:ext cx="7666198" cy="43971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E2916-141E-485B-9EAA-6388F333A5E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228" y="554138"/>
            <a:ext cx="7646323" cy="437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4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767B717-9DE1-4386-9E72-A3BA5060C5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|    Confidential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4C0010-9F66-452C-86FB-029A110BD7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7AA8B22-FDF6-2048-9CAC-8C55A3435F10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194" name="Picture 2" descr="AGTEK Flexible RTK">
            <a:extLst>
              <a:ext uri="{FF2B5EF4-FFF2-40B4-BE49-F238E27FC236}">
                <a16:creationId xmlns:a16="http://schemas.microsoft.com/office/drawing/2014/main" id="{0B3E8940-EB0F-455A-AD2F-A8FAD235D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"/>
            <a:ext cx="121920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radework Field Management">
            <a:extLst>
              <a:ext uri="{FF2B5EF4-FFF2-40B4-BE49-F238E27FC236}">
                <a16:creationId xmlns:a16="http://schemas.microsoft.com/office/drawing/2014/main" id="{AD2314BB-8C92-4C8E-88D6-C97C92A4E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025"/>
            <a:ext cx="12192000" cy="671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Production">
            <a:extLst>
              <a:ext uri="{FF2B5EF4-FFF2-40B4-BE49-F238E27FC236}">
                <a16:creationId xmlns:a16="http://schemas.microsoft.com/office/drawing/2014/main" id="{AAA705CB-C2E9-4F35-BB8B-D44F4FA52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025"/>
            <a:ext cx="12192000" cy="667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Field">
            <a:extLst>
              <a:ext uri="{FF2B5EF4-FFF2-40B4-BE49-F238E27FC236}">
                <a16:creationId xmlns:a16="http://schemas.microsoft.com/office/drawing/2014/main" id="{E3678392-960C-40A1-8ECA-DF4AFCCD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169"/>
            <a:ext cx="12192000" cy="667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02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DB042F-B175-4930-BF72-6DB2F7877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Рисунок 1">
            <a:extLst>
              <a:ext uri="{FF2B5EF4-FFF2-40B4-BE49-F238E27FC236}">
                <a16:creationId xmlns:a16="http://schemas.microsoft.com/office/drawing/2014/main" id="{C068E75F-D888-4935-90A9-5AA542B774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2E859-B43F-41AF-832A-C150525A8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7AA8B22-FDF6-2048-9CAC-8C55A3435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8B4D6E7-FBCF-4BA8-9250-8F7A2635AF8F}"/>
              </a:ext>
            </a:extLst>
          </p:cNvPr>
          <p:cNvGrpSpPr/>
          <p:nvPr/>
        </p:nvGrpSpPr>
        <p:grpSpPr>
          <a:xfrm>
            <a:off x="2681704" y="136336"/>
            <a:ext cx="5927688" cy="1706924"/>
            <a:chOff x="2681704" y="136336"/>
            <a:chExt cx="5927688" cy="170692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DA21922-F5E4-4464-993F-15B516402986}"/>
                </a:ext>
              </a:extLst>
            </p:cNvPr>
            <p:cNvGrpSpPr/>
            <p:nvPr/>
          </p:nvGrpSpPr>
          <p:grpSpPr>
            <a:xfrm>
              <a:off x="6874026" y="245449"/>
              <a:ext cx="1735366" cy="1597811"/>
              <a:chOff x="6874026" y="245449"/>
              <a:chExt cx="1735366" cy="1597811"/>
            </a:xfrm>
          </p:grpSpPr>
          <p:pic>
            <p:nvPicPr>
              <p:cNvPr id="22" name="Picture 21" descr="A close up of a logo&#10;&#10;Description generated with high confidence">
                <a:extLst>
                  <a:ext uri="{FF2B5EF4-FFF2-40B4-BE49-F238E27FC236}">
                    <a16:creationId xmlns:a16="http://schemas.microsoft.com/office/drawing/2014/main" id="{A7FC43EB-96D6-446B-8DB5-60E0124F8F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6874026" y="245449"/>
                <a:ext cx="1735366" cy="1597811"/>
              </a:xfrm>
              <a:prstGeom prst="rect">
                <a:avLst/>
              </a:prstGeom>
            </p:spPr>
          </p:pic>
          <p:pic>
            <p:nvPicPr>
              <p:cNvPr id="18" name="Picture 17" descr="A close up of a logo&#10;&#10;Description generated with very high confidence">
                <a:extLst>
                  <a:ext uri="{FF2B5EF4-FFF2-40B4-BE49-F238E27FC236}">
                    <a16:creationId xmlns:a16="http://schemas.microsoft.com/office/drawing/2014/main" id="{443519EC-579F-498F-9098-FAF889A3BF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12386" y="535986"/>
                <a:ext cx="1074422" cy="864110"/>
              </a:xfrm>
              <a:prstGeom prst="rect">
                <a:avLst/>
              </a:prstGeom>
            </p:spPr>
          </p:pic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DDAA6FD-6BCD-4B4A-8C34-DCFC84DD6C7B}"/>
                </a:ext>
              </a:extLst>
            </p:cNvPr>
            <p:cNvGrpSpPr/>
            <p:nvPr/>
          </p:nvGrpSpPr>
          <p:grpSpPr>
            <a:xfrm>
              <a:off x="2681704" y="136336"/>
              <a:ext cx="1584960" cy="1263760"/>
              <a:chOff x="2681704" y="136336"/>
              <a:chExt cx="1584960" cy="1263760"/>
            </a:xfrm>
          </p:grpSpPr>
          <p:pic>
            <p:nvPicPr>
              <p:cNvPr id="15" name="Picture 14" descr="A close up of a logo&#10;&#10;Description generated with high confidence">
                <a:extLst>
                  <a:ext uri="{FF2B5EF4-FFF2-40B4-BE49-F238E27FC236}">
                    <a16:creationId xmlns:a16="http://schemas.microsoft.com/office/drawing/2014/main" id="{7BC6A1B2-352A-4C36-ABEB-6868F85BC6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81704" y="136336"/>
                <a:ext cx="1584960" cy="1263760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generated with very high confidence">
                <a:extLst>
                  <a:ext uri="{FF2B5EF4-FFF2-40B4-BE49-F238E27FC236}">
                    <a16:creationId xmlns:a16="http://schemas.microsoft.com/office/drawing/2014/main" id="{6F50BC8C-32DA-4ADA-9E36-F5BF849A48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36973" y="286252"/>
                <a:ext cx="1074422" cy="864110"/>
              </a:xfrm>
              <a:prstGeom prst="rect">
                <a:avLst/>
              </a:prstGeom>
            </p:spPr>
          </p:pic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6AABFE9-FD6C-4ECD-B71D-0E8514EB26EE}"/>
              </a:ext>
            </a:extLst>
          </p:cNvPr>
          <p:cNvGrpSpPr/>
          <p:nvPr/>
        </p:nvGrpSpPr>
        <p:grpSpPr>
          <a:xfrm>
            <a:off x="2663009" y="148718"/>
            <a:ext cx="5946383" cy="1713302"/>
            <a:chOff x="2663009" y="136336"/>
            <a:chExt cx="5946383" cy="171330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89D3F8F-75B8-403C-8836-4621021D40E7}"/>
                </a:ext>
              </a:extLst>
            </p:cNvPr>
            <p:cNvGrpSpPr/>
            <p:nvPr/>
          </p:nvGrpSpPr>
          <p:grpSpPr>
            <a:xfrm>
              <a:off x="6874026" y="251827"/>
              <a:ext cx="1735366" cy="1597811"/>
              <a:chOff x="5222075" y="1196754"/>
              <a:chExt cx="1735366" cy="1597811"/>
            </a:xfrm>
          </p:grpSpPr>
          <p:pic>
            <p:nvPicPr>
              <p:cNvPr id="32" name="Picture 31" descr="A close up of a logo&#10;&#10;Description generated with high confidence">
                <a:extLst>
                  <a:ext uri="{FF2B5EF4-FFF2-40B4-BE49-F238E27FC236}">
                    <a16:creationId xmlns:a16="http://schemas.microsoft.com/office/drawing/2014/main" id="{3AED21E2-DB49-4E26-8A2A-BE96DD6DA4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5222075" y="1196754"/>
                <a:ext cx="1735366" cy="1597811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C20FF1A7-05F0-42D5-A783-2AB0FFF1E7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04452" y="1550646"/>
                <a:ext cx="702274" cy="720262"/>
              </a:xfrm>
              <a:prstGeom prst="rect">
                <a:avLst/>
              </a:prstGeom>
            </p:spPr>
          </p:pic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66832C6-1C6F-4DE5-B1C1-A6A0AC8475E0}"/>
                </a:ext>
              </a:extLst>
            </p:cNvPr>
            <p:cNvGrpSpPr/>
            <p:nvPr/>
          </p:nvGrpSpPr>
          <p:grpSpPr>
            <a:xfrm>
              <a:off x="2663009" y="136336"/>
              <a:ext cx="1584960" cy="1263760"/>
              <a:chOff x="3282170" y="1462142"/>
              <a:chExt cx="1584960" cy="1263760"/>
            </a:xfrm>
          </p:grpSpPr>
          <p:pic>
            <p:nvPicPr>
              <p:cNvPr id="33" name="Picture 32" descr="A close up of a logo&#10;&#10;Description generated with high confidence">
                <a:extLst>
                  <a:ext uri="{FF2B5EF4-FFF2-40B4-BE49-F238E27FC236}">
                    <a16:creationId xmlns:a16="http://schemas.microsoft.com/office/drawing/2014/main" id="{CD85E06B-5DAA-400D-911A-98268950C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82170" y="1462142"/>
                <a:ext cx="1584960" cy="1263760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3875555-2027-4BD1-BA5A-E10610A1EF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721028" y="1664113"/>
                <a:ext cx="646531" cy="663091"/>
              </a:xfrm>
              <a:prstGeom prst="rect">
                <a:avLst/>
              </a:prstGeom>
            </p:spPr>
          </p:pic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1C01863-3BCB-4849-B18D-ACBFEE1F1E07}"/>
              </a:ext>
            </a:extLst>
          </p:cNvPr>
          <p:cNvGrpSpPr/>
          <p:nvPr/>
        </p:nvGrpSpPr>
        <p:grpSpPr>
          <a:xfrm>
            <a:off x="2156892" y="1999554"/>
            <a:ext cx="8510559" cy="4864824"/>
            <a:chOff x="2388119" y="1993176"/>
            <a:chExt cx="8510559" cy="486482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D352442-C6E3-404E-890D-FD60336241D9}"/>
                </a:ext>
              </a:extLst>
            </p:cNvPr>
            <p:cNvGrpSpPr/>
            <p:nvPr/>
          </p:nvGrpSpPr>
          <p:grpSpPr>
            <a:xfrm>
              <a:off x="2388119" y="1993176"/>
              <a:ext cx="6637750" cy="4812768"/>
              <a:chOff x="6528987" y="2662016"/>
              <a:chExt cx="5585553" cy="4136154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2D50FAC-EE4E-4B98-9D16-4BC6FDFF8A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28987" y="2662016"/>
                <a:ext cx="5585553" cy="4136154"/>
              </a:xfrm>
              <a:prstGeom prst="rect">
                <a:avLst/>
              </a:prstGeom>
            </p:spPr>
          </p:pic>
          <p:pic>
            <p:nvPicPr>
              <p:cNvPr id="13" name="Picture 12" descr="A screenshot of a cell phone&#10;&#10;Description generated with very high confidence">
                <a:extLst>
                  <a:ext uri="{FF2B5EF4-FFF2-40B4-BE49-F238E27FC236}">
                    <a16:creationId xmlns:a16="http://schemas.microsoft.com/office/drawing/2014/main" id="{5C42877E-9C64-4F61-8440-D03F710B19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38139" y="2942934"/>
                <a:ext cx="4741248" cy="2606405"/>
              </a:xfrm>
              <a:prstGeom prst="rect">
                <a:avLst/>
              </a:prstGeom>
            </p:spPr>
          </p:pic>
        </p:grpSp>
        <p:pic>
          <p:nvPicPr>
            <p:cNvPr id="40" name="Picture 39" descr="A close up of a womans face&#10;&#10;Description generated with very high confidence">
              <a:extLst>
                <a:ext uri="{FF2B5EF4-FFF2-40B4-BE49-F238E27FC236}">
                  <a16:creationId xmlns:a16="http://schemas.microsoft.com/office/drawing/2014/main" id="{2DF30F7B-8F72-453A-836D-EFA4EF6F0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83878" y="2893219"/>
              <a:ext cx="4114800" cy="3964781"/>
            </a:xfrm>
            <a:prstGeom prst="rect">
              <a:avLst/>
            </a:prstGeom>
          </p:spPr>
        </p:pic>
      </p:grpSp>
      <p:grpSp>
        <p:nvGrpSpPr>
          <p:cNvPr id="24" name="Group 33">
            <a:extLst>
              <a:ext uri="{FF2B5EF4-FFF2-40B4-BE49-F238E27FC236}">
                <a16:creationId xmlns:a16="http://schemas.microsoft.com/office/drawing/2014/main" id="{B0E8ED2B-2736-4F5C-8D55-CA620C0E5A85}"/>
              </a:ext>
            </a:extLst>
          </p:cNvPr>
          <p:cNvGrpSpPr/>
          <p:nvPr/>
        </p:nvGrpSpPr>
        <p:grpSpPr>
          <a:xfrm>
            <a:off x="5102578" y="115568"/>
            <a:ext cx="1125230" cy="904913"/>
            <a:chOff x="6874026" y="245449"/>
            <a:chExt cx="1735366" cy="1597811"/>
          </a:xfrm>
        </p:grpSpPr>
        <p:pic>
          <p:nvPicPr>
            <p:cNvPr id="25" name="Picture 21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6F6A5538-183B-4363-A0DE-4B6406E6D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874026" y="245449"/>
              <a:ext cx="1735366" cy="1597811"/>
            </a:xfrm>
            <a:prstGeom prst="rect">
              <a:avLst/>
            </a:prstGeom>
          </p:spPr>
        </p:pic>
        <p:pic>
          <p:nvPicPr>
            <p:cNvPr id="27" name="Picture 17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FA275E2C-465B-45F0-A738-78ED8A299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2386" y="535986"/>
              <a:ext cx="1074422" cy="864110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8EEE26C-1A2D-41AC-9CB2-58AEB64FBB21}"/>
              </a:ext>
            </a:extLst>
          </p:cNvPr>
          <p:cNvGrpSpPr/>
          <p:nvPr/>
        </p:nvGrpSpPr>
        <p:grpSpPr>
          <a:xfrm>
            <a:off x="5102577" y="95246"/>
            <a:ext cx="1125230" cy="925235"/>
            <a:chOff x="6874026" y="245449"/>
            <a:chExt cx="1735366" cy="1597811"/>
          </a:xfrm>
        </p:grpSpPr>
        <p:pic>
          <p:nvPicPr>
            <p:cNvPr id="29" name="Picture 21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6DBB214D-7E9F-4C63-B78E-AC9BD2074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874026" y="245449"/>
              <a:ext cx="1735366" cy="1597811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029123CE-6421-49E3-9406-BD2D204B1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417786" y="537235"/>
              <a:ext cx="727536" cy="845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937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ree, outdoor, sky, power shovel&#10;&#10;Description generated with very high confidence">
            <a:extLst>
              <a:ext uri="{FF2B5EF4-FFF2-40B4-BE49-F238E27FC236}">
                <a16:creationId xmlns:a16="http://schemas.microsoft.com/office/drawing/2014/main" id="{F2E979BD-3C98-4E6B-8DC5-066DA2773E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967351" y="-1"/>
            <a:ext cx="4224651" cy="3346705"/>
          </a:xfrm>
          <a:custGeom>
            <a:avLst/>
            <a:gdLst>
              <a:gd name="connsiteX0" fmla="*/ 1549963 w 4224651"/>
              <a:gd name="connsiteY0" fmla="*/ 0 h 3346705"/>
              <a:gd name="connsiteX1" fmla="*/ 1555540 w 4224651"/>
              <a:gd name="connsiteY1" fmla="*/ 0 h 3346705"/>
              <a:gd name="connsiteX2" fmla="*/ 2621768 w 4224651"/>
              <a:gd name="connsiteY2" fmla="*/ 0 h 3346705"/>
              <a:gd name="connsiteX3" fmla="*/ 4224651 w 4224651"/>
              <a:gd name="connsiteY3" fmla="*/ 0 h 3346705"/>
              <a:gd name="connsiteX4" fmla="*/ 4224651 w 4224651"/>
              <a:gd name="connsiteY4" fmla="*/ 3346705 h 3346705"/>
              <a:gd name="connsiteX5" fmla="*/ 0 w 422465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0" name="Picture 9" descr="A picture containing outdoor, ground, rock, rocky&#10;&#10;Description generated with very high confidence">
            <a:extLst>
              <a:ext uri="{FF2B5EF4-FFF2-40B4-BE49-F238E27FC236}">
                <a16:creationId xmlns:a16="http://schemas.microsoft.com/office/drawing/2014/main" id="{CF25B48B-C199-404C-8397-24D97B5B94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493435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4832507 w 7698564"/>
              <a:gd name="connsiteY3" fmla="*/ 0 h 3346705"/>
              <a:gd name="connsiteX4" fmla="*/ 3282657 w 7698564"/>
              <a:gd name="connsiteY4" fmla="*/ 3346461 h 3346705"/>
              <a:gd name="connsiteX5" fmla="*/ 7698564 w 7698564"/>
              <a:gd name="connsiteY5" fmla="*/ 3346461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Picture 7" descr="A person that is standing in the dirt&#10;&#10;Description generated with high confidence">
            <a:extLst>
              <a:ext uri="{FF2B5EF4-FFF2-40B4-BE49-F238E27FC236}">
                <a16:creationId xmlns:a16="http://schemas.microsoft.com/office/drawing/2014/main" id="{9C5A56A3-9868-453D-A063-7B650D7FF3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5" name="Picture 14" descr="A picture containing ground, outdoor, yellow, sky&#10;&#10;Description generated with very high confidence">
            <a:extLst>
              <a:ext uri="{FF2B5EF4-FFF2-40B4-BE49-F238E27FC236}">
                <a16:creationId xmlns:a16="http://schemas.microsoft.com/office/drawing/2014/main" id="{F871E119-D94B-481C-B4EF-2AE0B0C0DC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350090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2" name="Picture 11" descr="A picture containing sky, outdoor, snow, skiing&#10;&#10;Description generated with very high confidence">
            <a:extLst>
              <a:ext uri="{FF2B5EF4-FFF2-40B4-BE49-F238E27FC236}">
                <a16:creationId xmlns:a16="http://schemas.microsoft.com/office/drawing/2014/main" id="{E6B267B4-D229-423D-B293-2215708012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-1" y="3511295"/>
            <a:ext cx="769856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9959B-A46F-4A14-8F9A-08A480231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|   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CFACD-E75C-4A0C-A843-88DE67C651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7AA8B22-FDF6-2048-9CAC-8C55A3435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C90F73-6B78-458E-A327-8AAF362C3D7F}"/>
              </a:ext>
            </a:extLst>
          </p:cNvPr>
          <p:cNvGrpSpPr/>
          <p:nvPr/>
        </p:nvGrpSpPr>
        <p:grpSpPr>
          <a:xfrm>
            <a:off x="18382" y="2821730"/>
            <a:ext cx="10926115" cy="3977524"/>
            <a:chOff x="18382" y="2821730"/>
            <a:chExt cx="10926115" cy="397752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6546BA7-9D17-4C8E-A8E7-496450912359}"/>
                </a:ext>
              </a:extLst>
            </p:cNvPr>
            <p:cNvSpPr/>
            <p:nvPr/>
          </p:nvSpPr>
          <p:spPr>
            <a:xfrm>
              <a:off x="68333" y="2823484"/>
              <a:ext cx="182242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 w="9525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2700" dist="38100" dir="2700000" algn="tl" rotWithShape="0">
                      <a:srgbClr val="FFFFFF">
                        <a:lumMod val="50000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Геодезия</a:t>
              </a:r>
              <a:endParaRPr kumimoji="0" lang="en-US" sz="2800" b="1" i="0" u="none" strike="noStrike" kern="1200" cap="none" spc="0" normalizeH="0" baseline="0" noProof="0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7D24009-BE0A-4159-8FAC-3371ABED8983}"/>
                </a:ext>
              </a:extLst>
            </p:cNvPr>
            <p:cNvSpPr/>
            <p:nvPr/>
          </p:nvSpPr>
          <p:spPr>
            <a:xfrm>
              <a:off x="4810679" y="2821730"/>
              <a:ext cx="2950038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 w="9525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2700" dist="38100" dir="2700000" algn="tl" rotWithShape="0">
                      <a:srgbClr val="FFFFFF">
                        <a:lumMod val="50000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Бурение и сваи</a:t>
              </a:r>
              <a:endParaRPr kumimoji="0" lang="en-US" sz="2800" b="1" i="0" u="none" strike="noStrike" kern="1200" cap="none" spc="0" normalizeH="0" baseline="0" noProof="0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7247539-09FD-4040-8524-D0385666244B}"/>
                </a:ext>
              </a:extLst>
            </p:cNvPr>
            <p:cNvSpPr/>
            <p:nvPr/>
          </p:nvSpPr>
          <p:spPr>
            <a:xfrm>
              <a:off x="9761929" y="2823484"/>
              <a:ext cx="1182568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 w="9525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2700" dist="38100" dir="2700000" algn="tl" rotWithShape="0">
                      <a:srgbClr val="FFFFFF">
                        <a:lumMod val="50000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Грунт</a:t>
              </a:r>
              <a:endParaRPr kumimoji="0" lang="en-US" sz="2800" b="1" i="0" u="none" strike="noStrike" kern="1200" cap="none" spc="0" normalizeH="0" baseline="0" noProof="0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3C5B39C-666E-4FE6-B942-7A820599F423}"/>
                </a:ext>
              </a:extLst>
            </p:cNvPr>
            <p:cNvSpPr/>
            <p:nvPr/>
          </p:nvSpPr>
          <p:spPr>
            <a:xfrm>
              <a:off x="6774259" y="6263269"/>
              <a:ext cx="1474634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 w="9525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2700" dist="38100" dir="2700000" algn="tl" rotWithShape="0">
                      <a:srgbClr val="FFFFFF">
                        <a:lumMod val="50000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Дороги</a:t>
              </a:r>
              <a:endParaRPr kumimoji="0" lang="en-US" sz="2800" b="1" i="0" u="none" strike="noStrike" kern="1200" cap="none" spc="0" normalizeH="0" baseline="0" noProof="0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31FDCD0-28CB-4776-9CFE-A1D29857782E}"/>
                </a:ext>
              </a:extLst>
            </p:cNvPr>
            <p:cNvSpPr/>
            <p:nvPr/>
          </p:nvSpPr>
          <p:spPr>
            <a:xfrm>
              <a:off x="18382" y="6276034"/>
              <a:ext cx="435946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 w="9525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2700" dist="38100" dir="2700000" algn="tl" rotWithShape="0">
                      <a:srgbClr val="FFFFFF">
                        <a:lumMod val="50000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Горнолыжные курорты</a:t>
              </a:r>
              <a:endParaRPr kumimoji="0" lang="en-US" sz="2800" b="1" i="0" u="none" strike="noStrike" kern="1200" cap="none" spc="0" normalizeH="0" baseline="0" noProof="0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1201280-97C5-4DBA-B016-68B47260DCD8}"/>
              </a:ext>
            </a:extLst>
          </p:cNvPr>
          <p:cNvGrpSpPr/>
          <p:nvPr/>
        </p:nvGrpSpPr>
        <p:grpSpPr>
          <a:xfrm>
            <a:off x="97872" y="997292"/>
            <a:ext cx="11860764" cy="4992682"/>
            <a:chOff x="89221" y="1254372"/>
            <a:chExt cx="11860764" cy="4992682"/>
          </a:xfrm>
        </p:grpSpPr>
        <p:graphicFrame>
          <p:nvGraphicFramePr>
            <p:cNvPr id="9" name="Diagram 8">
              <a:extLst>
                <a:ext uri="{FF2B5EF4-FFF2-40B4-BE49-F238E27FC236}">
                  <a16:creationId xmlns:a16="http://schemas.microsoft.com/office/drawing/2014/main" id="{1A826276-0655-44BC-B1D1-5142630B3F60}"/>
                </a:ext>
              </a:extLst>
            </p:cNvPr>
            <p:cNvGraphicFramePr/>
            <p:nvPr/>
          </p:nvGraphicFramePr>
          <p:xfrm>
            <a:off x="289371" y="1254372"/>
            <a:ext cx="11660614" cy="499268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3CE110E-FCF7-459D-A810-82BD5FEA4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2251" y="3396395"/>
              <a:ext cx="1503325" cy="791546"/>
            </a:xfrm>
            <a:prstGeom prst="rect">
              <a:avLst/>
            </a:prstGeom>
          </p:spPr>
        </p:pic>
        <p:pic>
          <p:nvPicPr>
            <p:cNvPr id="19" name="Picture 18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15EA4661-C9B2-4779-9DDF-F0BAACA0A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4415" y="3823177"/>
              <a:ext cx="494134" cy="1393991"/>
            </a:xfrm>
            <a:prstGeom prst="rect">
              <a:avLst/>
            </a:prstGeom>
          </p:spPr>
        </p:pic>
        <p:pic>
          <p:nvPicPr>
            <p:cNvPr id="20" name="Picture 19" descr="A picture containing transport&#10;&#10;Description generated with high confidence">
              <a:extLst>
                <a:ext uri="{FF2B5EF4-FFF2-40B4-BE49-F238E27FC236}">
                  <a16:creationId xmlns:a16="http://schemas.microsoft.com/office/drawing/2014/main" id="{141E38EC-EE95-4D9D-B178-8F06FAF49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940" y="3690553"/>
              <a:ext cx="785544" cy="48867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F6AC48C-6189-4D64-9163-E85EC50ED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9750" y="4019889"/>
              <a:ext cx="1904504" cy="1269670"/>
            </a:xfrm>
            <a:prstGeom prst="rect">
              <a:avLst/>
            </a:prstGeom>
            <a:noFill/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6440A78-7F9F-45F1-8A0E-EAD005597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9118" y="3657478"/>
              <a:ext cx="908361" cy="152716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76097C2-4276-48FA-AED5-8D0CD19C5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8988" y="4135954"/>
              <a:ext cx="2204607" cy="146973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38CCC41-DC6F-42C8-9B30-753D42DF3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95033" y="4293475"/>
              <a:ext cx="1541995" cy="99608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0910BA3-EE4F-4367-91A8-957380F92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6944" y="4320302"/>
              <a:ext cx="1300796" cy="96355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8C5A344-5C4E-4BA2-9E92-4F4BDC238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1218" y="4365866"/>
              <a:ext cx="1434888" cy="85130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D62BD09-62D9-4903-ABC4-37CB81833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8798" y="3252300"/>
              <a:ext cx="1935115" cy="1290075"/>
            </a:xfrm>
            <a:prstGeom prst="rect">
              <a:avLst/>
            </a:prstGeom>
          </p:spPr>
        </p:pic>
        <p:pic>
          <p:nvPicPr>
            <p:cNvPr id="31" name="Picture 30" descr="A close up of a cake&#10;&#10;Description generated with high confidence">
              <a:extLst>
                <a:ext uri="{FF2B5EF4-FFF2-40B4-BE49-F238E27FC236}">
                  <a16:creationId xmlns:a16="http://schemas.microsoft.com/office/drawing/2014/main" id="{E2239099-3715-4EEC-8902-27C2AB375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6897" y="4430280"/>
              <a:ext cx="1619410" cy="859279"/>
            </a:xfrm>
            <a:prstGeom prst="rect">
              <a:avLst/>
            </a:prstGeom>
          </p:spPr>
        </p:pic>
        <p:pic>
          <p:nvPicPr>
            <p:cNvPr id="34" name="Picture 33" descr="A picture containing object&#10;&#10;Description generated with very high confidence">
              <a:extLst>
                <a:ext uri="{FF2B5EF4-FFF2-40B4-BE49-F238E27FC236}">
                  <a16:creationId xmlns:a16="http://schemas.microsoft.com/office/drawing/2014/main" id="{D3F65446-8C0C-4839-A79C-FC9CBF70A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21" y="4233706"/>
              <a:ext cx="1274234" cy="1274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703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387" y="4868534"/>
            <a:ext cx="856053" cy="85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9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id="{DC60C7F0-0C6B-45F6-89E7-3D64AA1ED6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865505"/>
          </a:xfrm>
        </p:spPr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406CA-DCF4-4B57-9509-E082BC8D6C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   Confidential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AB78B-7EB0-46DF-A531-950CCDB867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AA8B22-FDF6-2048-9CAC-8C55A3435F10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desert&#10;&#10;Description generated with very high confidence">
            <a:extLst>
              <a:ext uri="{FF2B5EF4-FFF2-40B4-BE49-F238E27FC236}">
                <a16:creationId xmlns:a16="http://schemas.microsoft.com/office/drawing/2014/main" id="{EBCB3FEC-E7E5-41AB-AF51-BBC75AE88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034"/>
            <a:ext cx="12191999" cy="6879034"/>
          </a:xfrm>
          <a:prstGeom prst="rect">
            <a:avLst/>
          </a:prstGeom>
        </p:spPr>
      </p:pic>
      <p:pic>
        <p:nvPicPr>
          <p:cNvPr id="7" name="Picture 6" descr="A picture containing green&#10;&#10;Description generated with high confidence">
            <a:extLst>
              <a:ext uri="{FF2B5EF4-FFF2-40B4-BE49-F238E27FC236}">
                <a16:creationId xmlns:a16="http://schemas.microsoft.com/office/drawing/2014/main" id="{FB69768A-3030-4E75-B407-2D587739A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28539"/>
            <a:ext cx="12191999" cy="46447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085C8C-2304-40DB-AFE8-8266E7B31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288" y="2576534"/>
            <a:ext cx="11845711" cy="2791222"/>
          </a:xfrm>
          <a:prstGeom prst="rect">
            <a:avLst/>
          </a:prstGeom>
          <a:ln>
            <a:noFill/>
          </a:ln>
          <a:effectLst>
            <a:reflection blurRad="12700" stA="30000" endPos="34000" dist="508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0" name="Title 8">
            <a:extLst>
              <a:ext uri="{FF2B5EF4-FFF2-40B4-BE49-F238E27FC236}">
                <a16:creationId xmlns:a16="http://schemas.microsoft.com/office/drawing/2014/main" id="{58314C1C-FB2C-4930-B243-FC09F3EECD9C}"/>
              </a:ext>
            </a:extLst>
          </p:cNvPr>
          <p:cNvSpPr txBox="1">
            <a:spLocks/>
          </p:cNvSpPr>
          <p:nvPr/>
        </p:nvSpPr>
        <p:spPr>
          <a:xfrm>
            <a:off x="332922" y="330486"/>
            <a:ext cx="11046589" cy="4102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Системы </a:t>
            </a:r>
            <a:r>
              <a:rPr lang="en-US" sz="2400" dirty="0"/>
              <a:t>3D </a:t>
            </a:r>
            <a:r>
              <a:rPr lang="ru-RU" sz="2400" dirty="0"/>
              <a:t>– уже давно реальность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024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ree, outdoor, sky, power shovel&#10;&#10;Description generated with very high confidence">
            <a:extLst>
              <a:ext uri="{FF2B5EF4-FFF2-40B4-BE49-F238E27FC236}">
                <a16:creationId xmlns:a16="http://schemas.microsoft.com/office/drawing/2014/main" id="{F2E979BD-3C98-4E6B-8DC5-066DA2773E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967351" y="-1"/>
            <a:ext cx="4224651" cy="3346705"/>
          </a:xfrm>
          <a:custGeom>
            <a:avLst/>
            <a:gdLst>
              <a:gd name="connsiteX0" fmla="*/ 1549963 w 4224651"/>
              <a:gd name="connsiteY0" fmla="*/ 0 h 3346705"/>
              <a:gd name="connsiteX1" fmla="*/ 1555540 w 4224651"/>
              <a:gd name="connsiteY1" fmla="*/ 0 h 3346705"/>
              <a:gd name="connsiteX2" fmla="*/ 2621768 w 4224651"/>
              <a:gd name="connsiteY2" fmla="*/ 0 h 3346705"/>
              <a:gd name="connsiteX3" fmla="*/ 4224651 w 4224651"/>
              <a:gd name="connsiteY3" fmla="*/ 0 h 3346705"/>
              <a:gd name="connsiteX4" fmla="*/ 4224651 w 4224651"/>
              <a:gd name="connsiteY4" fmla="*/ 3346705 h 3346705"/>
              <a:gd name="connsiteX5" fmla="*/ 0 w 422465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0" name="Picture 9" descr="A picture containing outdoor, ground, rock, rocky&#10;&#10;Description generated with very high confidence">
            <a:extLst>
              <a:ext uri="{FF2B5EF4-FFF2-40B4-BE49-F238E27FC236}">
                <a16:creationId xmlns:a16="http://schemas.microsoft.com/office/drawing/2014/main" id="{CF25B48B-C199-404C-8397-24D97B5B94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493435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4832507 w 7698564"/>
              <a:gd name="connsiteY3" fmla="*/ 0 h 3346705"/>
              <a:gd name="connsiteX4" fmla="*/ 3282657 w 7698564"/>
              <a:gd name="connsiteY4" fmla="*/ 3346461 h 3346705"/>
              <a:gd name="connsiteX5" fmla="*/ 7698564 w 7698564"/>
              <a:gd name="connsiteY5" fmla="*/ 3346461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Picture 7" descr="A person that is standing in the dirt&#10;&#10;Description generated with high confidence">
            <a:extLst>
              <a:ext uri="{FF2B5EF4-FFF2-40B4-BE49-F238E27FC236}">
                <a16:creationId xmlns:a16="http://schemas.microsoft.com/office/drawing/2014/main" id="{9C5A56A3-9868-453D-A063-7B650D7FF3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5" name="Picture 14" descr="A picture containing ground, outdoor, yellow, sky&#10;&#10;Description generated with very high confidence">
            <a:extLst>
              <a:ext uri="{FF2B5EF4-FFF2-40B4-BE49-F238E27FC236}">
                <a16:creationId xmlns:a16="http://schemas.microsoft.com/office/drawing/2014/main" id="{F871E119-D94B-481C-B4EF-2AE0B0C0DC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350090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2" name="Picture 11" descr="A picture containing sky, outdoor, snow, skiing&#10;&#10;Description generated with very high confidence">
            <a:extLst>
              <a:ext uri="{FF2B5EF4-FFF2-40B4-BE49-F238E27FC236}">
                <a16:creationId xmlns:a16="http://schemas.microsoft.com/office/drawing/2014/main" id="{E6B267B4-D229-423D-B293-2215708012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-1" y="3511295"/>
            <a:ext cx="769856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2C90F73-6B78-458E-A327-8AAF362C3D7F}"/>
              </a:ext>
            </a:extLst>
          </p:cNvPr>
          <p:cNvGrpSpPr/>
          <p:nvPr/>
        </p:nvGrpSpPr>
        <p:grpSpPr>
          <a:xfrm>
            <a:off x="18382" y="2821730"/>
            <a:ext cx="11762424" cy="3977524"/>
            <a:chOff x="18382" y="2821730"/>
            <a:chExt cx="11762424" cy="397752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6546BA7-9D17-4C8E-A8E7-496450912359}"/>
                </a:ext>
              </a:extLst>
            </p:cNvPr>
            <p:cNvSpPr/>
            <p:nvPr/>
          </p:nvSpPr>
          <p:spPr>
            <a:xfrm>
              <a:off x="68333" y="2823484"/>
              <a:ext cx="182242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 w="9525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2700" dist="38100" dir="2700000" algn="tl" rotWithShape="0">
                      <a:srgbClr val="FFFFFF">
                        <a:lumMod val="50000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Геодезия</a:t>
              </a:r>
              <a:endParaRPr kumimoji="0" lang="en-US" sz="2800" b="1" i="0" u="none" strike="noStrike" kern="1200" cap="none" spc="0" normalizeH="0" baseline="0" noProof="0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7D24009-BE0A-4159-8FAC-3371ABED8983}"/>
                </a:ext>
              </a:extLst>
            </p:cNvPr>
            <p:cNvSpPr/>
            <p:nvPr/>
          </p:nvSpPr>
          <p:spPr>
            <a:xfrm>
              <a:off x="4810679" y="2821730"/>
              <a:ext cx="2950038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 w="9525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2700" dist="38100" dir="2700000" algn="tl" rotWithShape="0">
                      <a:srgbClr val="FFFFFF">
                        <a:lumMod val="50000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Бурение и сваи</a:t>
              </a:r>
              <a:endParaRPr kumimoji="0" lang="en-US" sz="2800" b="1" i="0" u="none" strike="noStrike" kern="1200" cap="none" spc="0" normalizeH="0" baseline="0" noProof="0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7247539-09FD-4040-8524-D0385666244B}"/>
                </a:ext>
              </a:extLst>
            </p:cNvPr>
            <p:cNvSpPr/>
            <p:nvPr/>
          </p:nvSpPr>
          <p:spPr>
            <a:xfrm>
              <a:off x="8315627" y="2821730"/>
              <a:ext cx="3465179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 w="9525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2700" dist="38100" dir="2700000" algn="tl" rotWithShape="0">
                      <a:srgbClr val="FFFFFF">
                        <a:lumMod val="50000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Земляные работы</a:t>
              </a:r>
              <a:endParaRPr kumimoji="0" lang="en-US" sz="2800" b="1" i="0" u="none" strike="noStrike" kern="1200" cap="none" spc="0" normalizeH="0" baseline="0" noProof="0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3C5B39C-666E-4FE6-B942-7A820599F423}"/>
                </a:ext>
              </a:extLst>
            </p:cNvPr>
            <p:cNvSpPr/>
            <p:nvPr/>
          </p:nvSpPr>
          <p:spPr>
            <a:xfrm>
              <a:off x="6697871" y="6276034"/>
              <a:ext cx="4765728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 w="9525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2700" dist="38100" dir="2700000" algn="tl" rotWithShape="0">
                      <a:srgbClr val="FFFFFF">
                        <a:lumMod val="50000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Дорожное строительство</a:t>
              </a:r>
              <a:endParaRPr kumimoji="0" lang="en-US" sz="2800" b="1" i="0" u="none" strike="noStrike" kern="1200" cap="none" spc="0" normalizeH="0" baseline="0" noProof="0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31FDCD0-28CB-4776-9CFE-A1D29857782E}"/>
                </a:ext>
              </a:extLst>
            </p:cNvPr>
            <p:cNvSpPr/>
            <p:nvPr/>
          </p:nvSpPr>
          <p:spPr>
            <a:xfrm>
              <a:off x="18382" y="6276034"/>
              <a:ext cx="435946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 w="9525">
                    <a:solidFill>
                      <a:srgbClr val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12700" dist="38100" dir="2700000" algn="tl" rotWithShape="0">
                      <a:srgbClr val="FFFFFF">
                        <a:lumMod val="50000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Горнолыжные курорты</a:t>
              </a:r>
              <a:endParaRPr kumimoji="0" lang="en-US" sz="2800" b="1" i="0" u="none" strike="noStrike" kern="1200" cap="none" spc="0" normalizeH="0" baseline="0" noProof="0" dirty="0">
                <a:ln w="9525">
                  <a:solidFill>
                    <a:srgbClr val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8755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9">
            <a:extLst>
              <a:ext uri="{FF2B5EF4-FFF2-40B4-BE49-F238E27FC236}">
                <a16:creationId xmlns:a16="http://schemas.microsoft.com/office/drawing/2014/main" id="{7D8E67F2-F753-4E06-8229-4970A6725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4272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1">
            <a:extLst>
              <a:ext uri="{FF2B5EF4-FFF2-40B4-BE49-F238E27FC236}">
                <a16:creationId xmlns:a16="http://schemas.microsoft.com/office/drawing/2014/main" id="{2EE1BDFD-564B-44A4-841A-50D6A8E75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Freeform 60">
            <a:extLst>
              <a:ext uri="{FF2B5EF4-FFF2-40B4-BE49-F238E27FC236}">
                <a16:creationId xmlns:a16="http://schemas.microsoft.com/office/drawing/2014/main" id="{007B8288-68CC-4847-8419-CF535B6B7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3882" y="0"/>
            <a:ext cx="3880988" cy="2206512"/>
          </a:xfrm>
          <a:custGeom>
            <a:avLst/>
            <a:gdLst>
              <a:gd name="connsiteX0" fmla="*/ 20753 w 3960193"/>
              <a:gd name="connsiteY0" fmla="*/ 0 h 2251543"/>
              <a:gd name="connsiteX1" fmla="*/ 3939440 w 3960193"/>
              <a:gd name="connsiteY1" fmla="*/ 0 h 2251543"/>
              <a:gd name="connsiteX2" fmla="*/ 3949969 w 3960193"/>
              <a:gd name="connsiteY2" fmla="*/ 68994 h 2251543"/>
              <a:gd name="connsiteX3" fmla="*/ 3960193 w 3960193"/>
              <a:gd name="connsiteY3" fmla="*/ 271447 h 2251543"/>
              <a:gd name="connsiteX4" fmla="*/ 1980096 w 3960193"/>
              <a:gd name="connsiteY4" fmla="*/ 2251543 h 2251543"/>
              <a:gd name="connsiteX5" fmla="*/ 0 w 3960193"/>
              <a:gd name="connsiteY5" fmla="*/ 271447 h 2251543"/>
              <a:gd name="connsiteX6" fmla="*/ 10224 w 3960193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3" h="2251543">
                <a:moveTo>
                  <a:pt x="20753" y="0"/>
                </a:moveTo>
                <a:lnTo>
                  <a:pt x="3939440" y="0"/>
                </a:lnTo>
                <a:lnTo>
                  <a:pt x="3949969" y="68994"/>
                </a:lnTo>
                <a:cubicBezTo>
                  <a:pt x="3956730" y="135559"/>
                  <a:pt x="3960193" y="203099"/>
                  <a:pt x="3960193" y="271447"/>
                </a:cubicBezTo>
                <a:cubicBezTo>
                  <a:pt x="3960193" y="1365024"/>
                  <a:pt x="3073674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4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2EEEA40-B004-47E7-BD91-B0D4C3E70E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0485"/>
          <a:stretch/>
        </p:blipFill>
        <p:spPr>
          <a:xfrm>
            <a:off x="2441496" y="465842"/>
            <a:ext cx="2532690" cy="855826"/>
          </a:xfrm>
          <a:prstGeom prst="rect">
            <a:avLst/>
          </a:prstGeom>
        </p:spPr>
      </p:pic>
      <p:sp>
        <p:nvSpPr>
          <p:cNvPr id="31" name="Freeform 68">
            <a:extLst>
              <a:ext uri="{FF2B5EF4-FFF2-40B4-BE49-F238E27FC236}">
                <a16:creationId xmlns:a16="http://schemas.microsoft.com/office/drawing/2014/main" id="{32BA8EA8-C1B6-4309-B674-F9F399B96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12701"/>
            <a:ext cx="4942589" cy="3945299"/>
          </a:xfrm>
          <a:custGeom>
            <a:avLst/>
            <a:gdLst>
              <a:gd name="connsiteX0" fmla="*/ 2223943 w 4942589"/>
              <a:gd name="connsiteY0" fmla="*/ 0 h 3945299"/>
              <a:gd name="connsiteX1" fmla="*/ 4942589 w 4942589"/>
              <a:gd name="connsiteY1" fmla="*/ 2718646 h 3945299"/>
              <a:gd name="connsiteX2" fmla="*/ 4728945 w 4942589"/>
              <a:gd name="connsiteY2" fmla="*/ 3776866 h 3945299"/>
              <a:gd name="connsiteX3" fmla="*/ 4647806 w 4942589"/>
              <a:gd name="connsiteY3" fmla="*/ 3945299 h 3945299"/>
              <a:gd name="connsiteX4" fmla="*/ 0 w 4942589"/>
              <a:gd name="connsiteY4" fmla="*/ 3945299 h 3945299"/>
              <a:gd name="connsiteX5" fmla="*/ 0 w 4942589"/>
              <a:gd name="connsiteY5" fmla="*/ 1157971 h 3945299"/>
              <a:gd name="connsiteX6" fmla="*/ 126104 w 4942589"/>
              <a:gd name="connsiteY6" fmla="*/ 989335 h 3945299"/>
              <a:gd name="connsiteX7" fmla="*/ 2223943 w 4942589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2589" h="3945299">
                <a:moveTo>
                  <a:pt x="2223943" y="0"/>
                </a:moveTo>
                <a:cubicBezTo>
                  <a:pt x="3725410" y="0"/>
                  <a:pt x="4942589" y="1217179"/>
                  <a:pt x="4942589" y="2718646"/>
                </a:cubicBezTo>
                <a:cubicBezTo>
                  <a:pt x="4942589" y="3094013"/>
                  <a:pt x="4866516" y="3451612"/>
                  <a:pt x="4728945" y="3776866"/>
                </a:cubicBezTo>
                <a:lnTo>
                  <a:pt x="4647806" y="3945299"/>
                </a:lnTo>
                <a:lnTo>
                  <a:pt x="0" y="3945299"/>
                </a:lnTo>
                <a:lnTo>
                  <a:pt x="0" y="1157971"/>
                </a:lnTo>
                <a:lnTo>
                  <a:pt x="126104" y="989335"/>
                </a:lnTo>
                <a:cubicBezTo>
                  <a:pt x="624744" y="385123"/>
                  <a:pt x="1379368" y="0"/>
                  <a:pt x="2223943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9" descr="A picture containing headdress, table, sitting, indoor&#10;&#10;Description generated with high confidence">
            <a:extLst>
              <a:ext uri="{FF2B5EF4-FFF2-40B4-BE49-F238E27FC236}">
                <a16:creationId xmlns:a16="http://schemas.microsoft.com/office/drawing/2014/main" id="{0C973EF4-AF91-449A-A600-56098D93A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32" y="3955927"/>
            <a:ext cx="3759105" cy="2509202"/>
          </a:xfrm>
          <a:prstGeom prst="rect">
            <a:avLst/>
          </a:prstGeom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073FC32-3150-48DB-8DC8-F08BD2653A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30521" y="6223702"/>
            <a:ext cx="389540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100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|    Confidential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462B2D4-9E2D-469F-8632-B7F6B208E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A7AA8B22-FDF6-2048-9CAC-8C55A3435F10}" type="slidenum">
              <a:rPr lang="en-US" sz="1100">
                <a:solidFill>
                  <a:srgbClr val="898989"/>
                </a:solidFill>
                <a:latin typeface="+mn-lt"/>
                <a:cs typeface="+mn-cs"/>
              </a:rPr>
              <a:pPr algn="r">
                <a:spcAft>
                  <a:spcPts val="600"/>
                </a:spcAft>
              </a:pPr>
              <a:t>4</a:t>
            </a:fld>
            <a:endParaRPr lang="en-US" sz="1100">
              <a:solidFill>
                <a:srgbClr val="898989"/>
              </a:solidFill>
              <a:latin typeface="+mn-lt"/>
              <a:cs typeface="+mn-cs"/>
            </a:endParaRPr>
          </a:p>
        </p:txBody>
      </p:sp>
      <p:graphicFrame>
        <p:nvGraphicFramePr>
          <p:cNvPr id="14" name="Схема 13">
            <a:extLst>
              <a:ext uri="{FF2B5EF4-FFF2-40B4-BE49-F238E27FC236}">
                <a16:creationId xmlns:a16="http://schemas.microsoft.com/office/drawing/2014/main" id="{63CE248E-B90F-493C-BA82-1257C9E5DF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5253146"/>
              </p:ext>
            </p:extLst>
          </p:nvPr>
        </p:nvGraphicFramePr>
        <p:xfrm>
          <a:off x="6165724" y="2825840"/>
          <a:ext cx="4977578" cy="3639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5" name="Title 8">
            <a:extLst>
              <a:ext uri="{FF2B5EF4-FFF2-40B4-BE49-F238E27FC236}">
                <a16:creationId xmlns:a16="http://schemas.microsoft.com/office/drawing/2014/main" id="{E39757B2-5889-4083-9673-19AAEE559472}"/>
              </a:ext>
            </a:extLst>
          </p:cNvPr>
          <p:cNvSpPr txBox="1">
            <a:spLocks/>
          </p:cNvSpPr>
          <p:nvPr/>
        </p:nvSpPr>
        <p:spPr>
          <a:xfrm>
            <a:off x="5935438" y="257915"/>
            <a:ext cx="6503306" cy="4102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Большие объемы:</a:t>
            </a:r>
          </a:p>
          <a:p>
            <a:endParaRPr lang="ru-R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Подрядчики и субподрядчики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Большое количество единиц техники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Большая часть документации в бумажном виде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8594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DB042F-B175-4930-BF72-6DB2F7877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Рисунок 1">
            <a:extLst>
              <a:ext uri="{FF2B5EF4-FFF2-40B4-BE49-F238E27FC236}">
                <a16:creationId xmlns:a16="http://schemas.microsoft.com/office/drawing/2014/main" id="{C068E75F-D888-4935-90A9-5AA542B774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2E859-B43F-41AF-832A-C150525A8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7AA8B22-FDF6-2048-9CAC-8C55A3435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8B4D6E7-FBCF-4BA8-9250-8F7A2635AF8F}"/>
              </a:ext>
            </a:extLst>
          </p:cNvPr>
          <p:cNvGrpSpPr/>
          <p:nvPr/>
        </p:nvGrpSpPr>
        <p:grpSpPr>
          <a:xfrm>
            <a:off x="2681704" y="136336"/>
            <a:ext cx="5927688" cy="1706924"/>
            <a:chOff x="2681704" y="136336"/>
            <a:chExt cx="5927688" cy="170692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DA21922-F5E4-4464-993F-15B516402986}"/>
                </a:ext>
              </a:extLst>
            </p:cNvPr>
            <p:cNvGrpSpPr/>
            <p:nvPr/>
          </p:nvGrpSpPr>
          <p:grpSpPr>
            <a:xfrm>
              <a:off x="6874026" y="245449"/>
              <a:ext cx="1735366" cy="1597811"/>
              <a:chOff x="6874026" y="245449"/>
              <a:chExt cx="1735366" cy="1597811"/>
            </a:xfrm>
          </p:grpSpPr>
          <p:pic>
            <p:nvPicPr>
              <p:cNvPr id="22" name="Picture 21" descr="A close up of a logo&#10;&#10;Description generated with high confidence">
                <a:extLst>
                  <a:ext uri="{FF2B5EF4-FFF2-40B4-BE49-F238E27FC236}">
                    <a16:creationId xmlns:a16="http://schemas.microsoft.com/office/drawing/2014/main" id="{A7FC43EB-96D6-446B-8DB5-60E0124F8F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6874026" y="245449"/>
                <a:ext cx="1735366" cy="1597811"/>
              </a:xfrm>
              <a:prstGeom prst="rect">
                <a:avLst/>
              </a:prstGeom>
            </p:spPr>
          </p:pic>
          <p:pic>
            <p:nvPicPr>
              <p:cNvPr id="18" name="Picture 17" descr="A close up of a logo&#10;&#10;Description generated with very high confidence">
                <a:extLst>
                  <a:ext uri="{FF2B5EF4-FFF2-40B4-BE49-F238E27FC236}">
                    <a16:creationId xmlns:a16="http://schemas.microsoft.com/office/drawing/2014/main" id="{443519EC-579F-498F-9098-FAF889A3BF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12386" y="535986"/>
                <a:ext cx="1074422" cy="864110"/>
              </a:xfrm>
              <a:prstGeom prst="rect">
                <a:avLst/>
              </a:prstGeom>
            </p:spPr>
          </p:pic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DDAA6FD-6BCD-4B4A-8C34-DCFC84DD6C7B}"/>
                </a:ext>
              </a:extLst>
            </p:cNvPr>
            <p:cNvGrpSpPr/>
            <p:nvPr/>
          </p:nvGrpSpPr>
          <p:grpSpPr>
            <a:xfrm>
              <a:off x="2681704" y="136336"/>
              <a:ext cx="1584960" cy="1263760"/>
              <a:chOff x="2681704" y="136336"/>
              <a:chExt cx="1584960" cy="1263760"/>
            </a:xfrm>
          </p:grpSpPr>
          <p:pic>
            <p:nvPicPr>
              <p:cNvPr id="15" name="Picture 14" descr="A close up of a logo&#10;&#10;Description generated with high confidence">
                <a:extLst>
                  <a:ext uri="{FF2B5EF4-FFF2-40B4-BE49-F238E27FC236}">
                    <a16:creationId xmlns:a16="http://schemas.microsoft.com/office/drawing/2014/main" id="{7BC6A1B2-352A-4C36-ABEB-6868F85BC6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81704" y="136336"/>
                <a:ext cx="1584960" cy="1263760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generated with very high confidence">
                <a:extLst>
                  <a:ext uri="{FF2B5EF4-FFF2-40B4-BE49-F238E27FC236}">
                    <a16:creationId xmlns:a16="http://schemas.microsoft.com/office/drawing/2014/main" id="{6F50BC8C-32DA-4ADA-9E36-F5BF849A48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36973" y="286252"/>
                <a:ext cx="1074422" cy="864110"/>
              </a:xfrm>
              <a:prstGeom prst="rect">
                <a:avLst/>
              </a:prstGeom>
            </p:spPr>
          </p:pic>
        </p:grpSp>
      </p:grpSp>
      <p:grpSp>
        <p:nvGrpSpPr>
          <p:cNvPr id="44" name="Group 33">
            <a:extLst>
              <a:ext uri="{FF2B5EF4-FFF2-40B4-BE49-F238E27FC236}">
                <a16:creationId xmlns:a16="http://schemas.microsoft.com/office/drawing/2014/main" id="{80A6D76C-2C80-4F08-B969-835203106AC2}"/>
              </a:ext>
            </a:extLst>
          </p:cNvPr>
          <p:cNvGrpSpPr/>
          <p:nvPr/>
        </p:nvGrpSpPr>
        <p:grpSpPr>
          <a:xfrm>
            <a:off x="5102578" y="115568"/>
            <a:ext cx="1125230" cy="904913"/>
            <a:chOff x="6874026" y="245449"/>
            <a:chExt cx="1735366" cy="1597811"/>
          </a:xfrm>
        </p:grpSpPr>
        <p:pic>
          <p:nvPicPr>
            <p:cNvPr id="45" name="Picture 21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3B7AA6CB-6842-43E0-9D6F-7D4A3EF97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874026" y="245449"/>
              <a:ext cx="1735366" cy="1597811"/>
            </a:xfrm>
            <a:prstGeom prst="rect">
              <a:avLst/>
            </a:prstGeom>
          </p:spPr>
        </p:pic>
        <p:pic>
          <p:nvPicPr>
            <p:cNvPr id="46" name="Picture 17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4BF08DD7-0032-4406-8C5C-CFAACBAFC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2386" y="535986"/>
              <a:ext cx="1074422" cy="864110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7A1C799E-4433-4E6B-9B77-10A3F78ABFF4}"/>
              </a:ext>
            </a:extLst>
          </p:cNvPr>
          <p:cNvGrpSpPr/>
          <p:nvPr/>
        </p:nvGrpSpPr>
        <p:grpSpPr>
          <a:xfrm>
            <a:off x="5102578" y="115568"/>
            <a:ext cx="1125230" cy="904913"/>
            <a:chOff x="6874026" y="245449"/>
            <a:chExt cx="1735366" cy="1597811"/>
          </a:xfrm>
        </p:grpSpPr>
        <p:pic>
          <p:nvPicPr>
            <p:cNvPr id="51" name="Picture 21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1B306CF4-389A-47DC-8F4A-0DC9DAEC3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874026" y="245449"/>
              <a:ext cx="1735366" cy="1597811"/>
            </a:xfrm>
            <a:prstGeom prst="rect">
              <a:avLst/>
            </a:prstGeom>
          </p:spPr>
        </p:pic>
        <p:pic>
          <p:nvPicPr>
            <p:cNvPr id="52" name="Picture 6" descr="ÐÐ°ÑÑÐ¸Ð½ÐºÐ¸ Ð¿Ð¾ Ð·Ð°Ð¿ÑÐ¾ÑÑ ÑÐ¼Ð°Ð¹Ð»Ð¸ÐºÐ¸ Ð·Ð»Ð¾Ð¹ png">
              <a:extLst>
                <a:ext uri="{FF2B5EF4-FFF2-40B4-BE49-F238E27FC236}">
                  <a16:creationId xmlns:a16="http://schemas.microsoft.com/office/drawing/2014/main" id="{2DE60C40-F0C1-4226-BC14-629D10F23F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7623" y="602770"/>
              <a:ext cx="752748" cy="797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7D5048B5-6EF9-41BC-A0A6-24FC7F8C3495}"/>
              </a:ext>
            </a:extLst>
          </p:cNvPr>
          <p:cNvGrpSpPr/>
          <p:nvPr/>
        </p:nvGrpSpPr>
        <p:grpSpPr>
          <a:xfrm>
            <a:off x="2701348" y="139033"/>
            <a:ext cx="5927688" cy="1706924"/>
            <a:chOff x="3034825" y="4449607"/>
            <a:chExt cx="5927688" cy="1706924"/>
          </a:xfrm>
        </p:grpSpPr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E7186E0B-C5E6-44D5-BA18-02D13C375327}"/>
                </a:ext>
              </a:extLst>
            </p:cNvPr>
            <p:cNvGrpSpPr/>
            <p:nvPr/>
          </p:nvGrpSpPr>
          <p:grpSpPr>
            <a:xfrm>
              <a:off x="3034825" y="4449607"/>
              <a:ext cx="5927688" cy="1706924"/>
              <a:chOff x="3034825" y="4449607"/>
              <a:chExt cx="5927688" cy="1706924"/>
            </a:xfrm>
          </p:grpSpPr>
          <p:grpSp>
            <p:nvGrpSpPr>
              <p:cNvPr id="62" name="Group 41">
                <a:extLst>
                  <a:ext uri="{FF2B5EF4-FFF2-40B4-BE49-F238E27FC236}">
                    <a16:creationId xmlns:a16="http://schemas.microsoft.com/office/drawing/2014/main" id="{B99845C7-5492-40C1-892B-93D9E7A22959}"/>
                  </a:ext>
                </a:extLst>
              </p:cNvPr>
              <p:cNvGrpSpPr/>
              <p:nvPr/>
            </p:nvGrpSpPr>
            <p:grpSpPr>
              <a:xfrm>
                <a:off x="3034825" y="4449607"/>
                <a:ext cx="5927688" cy="1706924"/>
                <a:chOff x="2681704" y="136336"/>
                <a:chExt cx="5927688" cy="1706924"/>
              </a:xfrm>
            </p:grpSpPr>
            <p:pic>
              <p:nvPicPr>
                <p:cNvPr id="64" name="Picture 21" descr="A close up of a logo&#10;&#10;Description generated with high confidence">
                  <a:extLst>
                    <a:ext uri="{FF2B5EF4-FFF2-40B4-BE49-F238E27FC236}">
                      <a16:creationId xmlns:a16="http://schemas.microsoft.com/office/drawing/2014/main" id="{18CB2BF7-0BC6-413E-B9C4-63828BE27E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874026" y="245449"/>
                  <a:ext cx="1735366" cy="1597811"/>
                </a:xfrm>
                <a:prstGeom prst="rect">
                  <a:avLst/>
                </a:prstGeom>
              </p:spPr>
            </p:pic>
            <p:pic>
              <p:nvPicPr>
                <p:cNvPr id="65" name="Picture 14" descr="A close up of a logo&#10;&#10;Description generated with high confidence">
                  <a:extLst>
                    <a:ext uri="{FF2B5EF4-FFF2-40B4-BE49-F238E27FC236}">
                      <a16:creationId xmlns:a16="http://schemas.microsoft.com/office/drawing/2014/main" id="{0B10E003-17CA-4E49-9CE1-53421A41ED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81704" y="136336"/>
                  <a:ext cx="1584960" cy="1263760"/>
                </a:xfrm>
                <a:prstGeom prst="rect">
                  <a:avLst/>
                </a:prstGeom>
              </p:spPr>
            </p:pic>
          </p:grpSp>
          <p:pic>
            <p:nvPicPr>
              <p:cNvPr id="63" name="Рисунок 62">
                <a:extLst>
                  <a:ext uri="{FF2B5EF4-FFF2-40B4-BE49-F238E27FC236}">
                    <a16:creationId xmlns:a16="http://schemas.microsoft.com/office/drawing/2014/main" id="{F9A0AB67-26DE-4F23-8232-553A38C93F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21643" y="4644583"/>
                <a:ext cx="714529" cy="714529"/>
              </a:xfrm>
              <a:prstGeom prst="rect">
                <a:avLst/>
              </a:prstGeom>
            </p:spPr>
          </p:pic>
        </p:grpSp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6351F162-1F3F-47F8-977A-24F07552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41709" y="4873183"/>
              <a:ext cx="714529" cy="714529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71262010-15C8-4097-991B-F77219B38DA3}"/>
              </a:ext>
            </a:extLst>
          </p:cNvPr>
          <p:cNvGrpSpPr/>
          <p:nvPr/>
        </p:nvGrpSpPr>
        <p:grpSpPr>
          <a:xfrm>
            <a:off x="2756956" y="1981381"/>
            <a:ext cx="8510560" cy="4864824"/>
            <a:chOff x="5429069" y="2344996"/>
            <a:chExt cx="8510560" cy="4864824"/>
          </a:xfrm>
        </p:grpSpPr>
        <p:grpSp>
          <p:nvGrpSpPr>
            <p:cNvPr id="68" name="Group 40">
              <a:extLst>
                <a:ext uri="{FF2B5EF4-FFF2-40B4-BE49-F238E27FC236}">
                  <a16:creationId xmlns:a16="http://schemas.microsoft.com/office/drawing/2014/main" id="{A1292F31-7286-4BD5-95D6-CDC79E3AE147}"/>
                </a:ext>
              </a:extLst>
            </p:cNvPr>
            <p:cNvGrpSpPr/>
            <p:nvPr/>
          </p:nvGrpSpPr>
          <p:grpSpPr>
            <a:xfrm>
              <a:off x="5429069" y="2344996"/>
              <a:ext cx="8510560" cy="4864824"/>
              <a:chOff x="2388118" y="1993176"/>
              <a:chExt cx="8510560" cy="4864824"/>
            </a:xfrm>
          </p:grpSpPr>
          <p:pic>
            <p:nvPicPr>
              <p:cNvPr id="70" name="Picture 19">
                <a:extLst>
                  <a:ext uri="{FF2B5EF4-FFF2-40B4-BE49-F238E27FC236}">
                    <a16:creationId xmlns:a16="http://schemas.microsoft.com/office/drawing/2014/main" id="{C8BED911-9241-4A7C-AECE-5EEC6E1AC3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88118" y="1993176"/>
                <a:ext cx="6637750" cy="4812768"/>
              </a:xfrm>
              <a:prstGeom prst="rect">
                <a:avLst/>
              </a:prstGeom>
            </p:spPr>
          </p:pic>
          <p:pic>
            <p:nvPicPr>
              <p:cNvPr id="71" name="Picture 39" descr="A close up of a womans face&#10;&#10;Description generated with very high confidence">
                <a:extLst>
                  <a:ext uri="{FF2B5EF4-FFF2-40B4-BE49-F238E27FC236}">
                    <a16:creationId xmlns:a16="http://schemas.microsoft.com/office/drawing/2014/main" id="{E417A1C0-B0EA-4603-9A33-F440FEB10B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83878" y="2893219"/>
                <a:ext cx="4114800" cy="3964781"/>
              </a:xfrm>
              <a:prstGeom prst="rect">
                <a:avLst/>
              </a:prstGeom>
            </p:spPr>
          </p:pic>
        </p:grpSp>
        <p:pic>
          <p:nvPicPr>
            <p:cNvPr id="69" name="Bilde 3">
              <a:extLst>
                <a:ext uri="{FF2B5EF4-FFF2-40B4-BE49-F238E27FC236}">
                  <a16:creationId xmlns:a16="http://schemas.microsoft.com/office/drawing/2014/main" id="{2FE929A4-FE79-47E3-B15E-6F1726187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96000" y="3062256"/>
              <a:ext cx="4845236" cy="2546291"/>
            </a:xfrm>
            <a:prstGeom prst="rect">
              <a:avLst/>
            </a:prstGeom>
          </p:spPr>
        </p:pic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AB24C82-5675-44BF-A26D-98EBABA4F619}"/>
              </a:ext>
            </a:extLst>
          </p:cNvPr>
          <p:cNvSpPr/>
          <p:nvPr/>
        </p:nvSpPr>
        <p:spPr>
          <a:xfrm>
            <a:off x="8936054" y="1277138"/>
            <a:ext cx="1202573" cy="20928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3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6550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ÐÐ°ÑÑÐ¸Ð½ÐºÐ¸ Ð¿Ð¾ Ð·Ð°Ð¿ÑÐ¾ÑÑ Ð³ÑÐ°ÑÐ¸Ðº Ð²Ð½Ð¸Ð·">
            <a:extLst>
              <a:ext uri="{FF2B5EF4-FFF2-40B4-BE49-F238E27FC236}">
                <a16:creationId xmlns:a16="http://schemas.microsoft.com/office/drawing/2014/main" id="{DB529F3B-B4FC-44C3-8121-212B34C14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2985" y="2800376"/>
            <a:ext cx="4648224" cy="282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C2C3CB-6D1B-4A2E-BF92-F73F1CBBEB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|    Confidential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938DCE-689C-4F1A-8975-1823A96F3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A7AA8B22-FDF6-2048-9CAC-8C55A3435F10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>
                <a:spcAft>
                  <a:spcPts val="600"/>
                </a:spcAft>
              </a:pPr>
              <a:t>6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8E72861-77BC-468E-9CC1-734CCED8E2FC}"/>
              </a:ext>
            </a:extLst>
          </p:cNvPr>
          <p:cNvGrpSpPr/>
          <p:nvPr/>
        </p:nvGrpSpPr>
        <p:grpSpPr>
          <a:xfrm>
            <a:off x="1451429" y="2787049"/>
            <a:ext cx="2148114" cy="2837122"/>
            <a:chOff x="977498" y="1112726"/>
            <a:chExt cx="3007929" cy="3807503"/>
          </a:xfrm>
        </p:grpSpPr>
        <p:pic>
          <p:nvPicPr>
            <p:cNvPr id="6150" name="Picture 6" descr="ÐÐ°ÑÑÐ¸Ð½ÐºÐ¸ Ð¿Ð¾ Ð·Ð°Ð¿ÑÐ¾ÑÑ ÑÐµÐ»Ð¾Ð²ÐµÐº Ñ Ð»ÑÐ¿Ð¾Ð¹">
              <a:extLst>
                <a:ext uri="{FF2B5EF4-FFF2-40B4-BE49-F238E27FC236}">
                  <a16:creationId xmlns:a16="http://schemas.microsoft.com/office/drawing/2014/main" id="{A026F2B8-809B-4208-B606-E3A3F32091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77498" y="1112726"/>
              <a:ext cx="3007929" cy="3807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6">
              <a:extLst>
                <a:ext uri="{FF2B5EF4-FFF2-40B4-BE49-F238E27FC236}">
                  <a16:creationId xmlns:a16="http://schemas.microsoft.com/office/drawing/2014/main" id="{88637C71-401F-4838-AC14-1D62437D5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4031" y="4068927"/>
              <a:ext cx="1434888" cy="851302"/>
            </a:xfrm>
            <a:prstGeom prst="rect">
              <a:avLst/>
            </a:prstGeom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C1AA30E-FC72-421A-8C13-E54C7612D72C}"/>
              </a:ext>
            </a:extLst>
          </p:cNvPr>
          <p:cNvSpPr/>
          <p:nvPr/>
        </p:nvSpPr>
        <p:spPr>
          <a:xfrm>
            <a:off x="3223986" y="2230228"/>
            <a:ext cx="75111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?</a:t>
            </a:r>
          </a:p>
        </p:txBody>
      </p:sp>
      <p:pic>
        <p:nvPicPr>
          <p:cNvPr id="15" name="Picture 9" descr="A picture containing headdress, table, sitting, indoor&#10;&#10;Description generated with high confidence">
            <a:extLst>
              <a:ext uri="{FF2B5EF4-FFF2-40B4-BE49-F238E27FC236}">
                <a16:creationId xmlns:a16="http://schemas.microsoft.com/office/drawing/2014/main" id="{69AD68D3-8236-4570-8603-2FA386E86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7386" y="237430"/>
            <a:ext cx="3759105" cy="250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7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E85E27D-3A38-49EE-A716-F9CAED307E2F}"/>
              </a:ext>
            </a:extLst>
          </p:cNvPr>
          <p:cNvGrpSpPr/>
          <p:nvPr/>
        </p:nvGrpSpPr>
        <p:grpSpPr>
          <a:xfrm>
            <a:off x="1452785" y="264920"/>
            <a:ext cx="9776389" cy="6358071"/>
            <a:chOff x="1452785" y="264920"/>
            <a:chExt cx="9776389" cy="6358071"/>
          </a:xfrm>
        </p:grpSpPr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25DCDFB8-25E4-4436-ABDF-A4B4E986746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91495869"/>
                </p:ext>
              </p:extLst>
            </p:nvPr>
          </p:nvGraphicFramePr>
          <p:xfrm>
            <a:off x="1452785" y="264920"/>
            <a:ext cx="9776389" cy="635807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pic>
          <p:nvPicPr>
            <p:cNvPr id="7" name="Picture 6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50DE47F3-456D-48FB-BA96-5B1F4AFAC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0206" y="3180103"/>
              <a:ext cx="2225754" cy="497793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73E9978-6EC4-4622-B4F3-432792498275}"/>
              </a:ext>
            </a:extLst>
          </p:cNvPr>
          <p:cNvGrpSpPr/>
          <p:nvPr/>
        </p:nvGrpSpPr>
        <p:grpSpPr>
          <a:xfrm>
            <a:off x="0" y="0"/>
            <a:ext cx="12192000" cy="6947338"/>
            <a:chOff x="0" y="1"/>
            <a:chExt cx="12192000" cy="6947338"/>
          </a:xfrm>
        </p:grpSpPr>
        <p:pic>
          <p:nvPicPr>
            <p:cNvPr id="25" name="Picture 24" descr="A view of a snow covered mountain&#10;&#10;Description generated with high confidence">
              <a:extLst>
                <a:ext uri="{FF2B5EF4-FFF2-40B4-BE49-F238E27FC236}">
                  <a16:creationId xmlns:a16="http://schemas.microsoft.com/office/drawing/2014/main" id="{5B99EEEA-70B9-4E09-BEBD-FE46ECED9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1"/>
              <a:ext cx="12192000" cy="69473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FE19511-2523-4893-B238-4E2361402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093"/>
            <a:stretch/>
          </p:blipFill>
          <p:spPr>
            <a:xfrm>
              <a:off x="1652870" y="42887"/>
              <a:ext cx="9576304" cy="6550193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3423F3B-B1CD-4C76-BA26-EFCF0C77A85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660" y="1637651"/>
            <a:ext cx="653648" cy="626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8034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bg1">
                <a:lumMod val="50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id="{421EAB30-95B6-4D15-BC55-ADA9E22BB1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841DAFC-0A7C-43C0-8ECC-CB9818108E11}"/>
              </a:ext>
            </a:extLst>
          </p:cNvPr>
          <p:cNvGrpSpPr/>
          <p:nvPr/>
        </p:nvGrpSpPr>
        <p:grpSpPr>
          <a:xfrm>
            <a:off x="3731701" y="431324"/>
            <a:ext cx="7734141" cy="5895815"/>
            <a:chOff x="6949506" y="2076943"/>
            <a:chExt cx="6350917" cy="487985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00EB177-ED27-4237-BFA3-62B0A4D79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9506" y="2076943"/>
              <a:ext cx="6350917" cy="487985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D1274A8-30C0-4CAC-85EF-9E8D5A788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3046" y="6278500"/>
              <a:ext cx="528886" cy="588741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B01161A-72B4-4CB8-A56E-B1AB2C512A22}"/>
              </a:ext>
            </a:extLst>
          </p:cNvPr>
          <p:cNvGrpSpPr/>
          <p:nvPr/>
        </p:nvGrpSpPr>
        <p:grpSpPr>
          <a:xfrm>
            <a:off x="3058743" y="431324"/>
            <a:ext cx="7053968" cy="5747226"/>
            <a:chOff x="2868432" y="1016071"/>
            <a:chExt cx="7053968" cy="574722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12D677C-625A-4C11-9E5F-A9066F705B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68432" y="1016071"/>
              <a:ext cx="7053968" cy="566441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1EF8629-7438-49A3-B14D-8E41653C2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1459" y="5585815"/>
              <a:ext cx="528886" cy="58874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947B476-6119-4119-BF6E-1A1D591A4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6233" y="5102454"/>
              <a:ext cx="528886" cy="58874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88DA409-C9FF-439A-896D-93F47587A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6423" y="6174556"/>
              <a:ext cx="528886" cy="588741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CD19551-AB05-4879-90AD-E2642D36DED4}"/>
              </a:ext>
            </a:extLst>
          </p:cNvPr>
          <p:cNvGrpSpPr/>
          <p:nvPr/>
        </p:nvGrpSpPr>
        <p:grpSpPr>
          <a:xfrm>
            <a:off x="5044345" y="0"/>
            <a:ext cx="4737900" cy="6144577"/>
            <a:chOff x="4837329" y="-111148"/>
            <a:chExt cx="4661364" cy="633269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0D66009-BB1C-4C62-BCC2-03A70F2CF8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37329" y="-111148"/>
              <a:ext cx="4661364" cy="6173679"/>
            </a:xfrm>
            <a:prstGeom prst="rect">
              <a:avLst/>
            </a:prstGeom>
            <a:noFill/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759F396-910F-40D5-85BE-9776C7B2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0757" y="5632801"/>
              <a:ext cx="528886" cy="588741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2C62860-30DF-481D-9D6F-294F37459F76}"/>
              </a:ext>
            </a:extLst>
          </p:cNvPr>
          <p:cNvGrpSpPr/>
          <p:nvPr/>
        </p:nvGrpSpPr>
        <p:grpSpPr>
          <a:xfrm>
            <a:off x="5201186" y="1061700"/>
            <a:ext cx="1724920" cy="5157109"/>
            <a:chOff x="2120589" y="1184272"/>
            <a:chExt cx="1724920" cy="5157109"/>
          </a:xfrm>
        </p:grpSpPr>
        <p:pic>
          <p:nvPicPr>
            <p:cNvPr id="29" name="Content Placeholder 11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9DB901D3-EAB0-49EF-BC5E-16FE6DD2E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0589" y="1184272"/>
              <a:ext cx="1724920" cy="478765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08E022D-3076-45F2-A139-DDF373BF6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6614" y="5630068"/>
              <a:ext cx="644077" cy="7113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899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ath with trees on the side of a mountain&#10;&#10;Description generated with very high confidence">
            <a:extLst>
              <a:ext uri="{FF2B5EF4-FFF2-40B4-BE49-F238E27FC236}">
                <a16:creationId xmlns:a16="http://schemas.microsoft.com/office/drawing/2014/main" id="{9C6FEBF6-3016-4A92-8B49-6106CDD290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506" b="27506"/>
          <a:stretch/>
        </p:blipFill>
        <p:spPr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7E4877-81C7-409E-9669-F71385EDA9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|   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D1F96-2DF4-4149-9934-08E340C0F9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7AA8B22-FDF6-2048-9CAC-8C55A3435F1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8FF494B-F367-4F7A-8CF4-7F3440686FBD}"/>
              </a:ext>
            </a:extLst>
          </p:cNvPr>
          <p:cNvGrpSpPr/>
          <p:nvPr/>
        </p:nvGrpSpPr>
        <p:grpSpPr>
          <a:xfrm>
            <a:off x="7996018" y="1363717"/>
            <a:ext cx="3245653" cy="2255317"/>
            <a:chOff x="7996018" y="1363717"/>
            <a:chExt cx="3245653" cy="2255317"/>
          </a:xfrm>
        </p:grpSpPr>
        <p:sp>
          <p:nvSpPr>
            <p:cNvPr id="11" name="Arrow: Curved Down 10">
              <a:extLst>
                <a:ext uri="{FF2B5EF4-FFF2-40B4-BE49-F238E27FC236}">
                  <a16:creationId xmlns:a16="http://schemas.microsoft.com/office/drawing/2014/main" id="{65E43A8A-60A0-4B2E-888E-5D1458AFCA81}"/>
                </a:ext>
              </a:extLst>
            </p:cNvPr>
            <p:cNvSpPr/>
            <p:nvPr/>
          </p:nvSpPr>
          <p:spPr>
            <a:xfrm>
              <a:off x="8691073" y="1764465"/>
              <a:ext cx="1648772" cy="409240"/>
            </a:xfrm>
            <a:prstGeom prst="curvedDown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Arrow: Curved Down 23">
              <a:extLst>
                <a:ext uri="{FF2B5EF4-FFF2-40B4-BE49-F238E27FC236}">
                  <a16:creationId xmlns:a16="http://schemas.microsoft.com/office/drawing/2014/main" id="{4BEE30BB-7E4C-405D-A091-CEB37CCD12A1}"/>
                </a:ext>
              </a:extLst>
            </p:cNvPr>
            <p:cNvSpPr/>
            <p:nvPr/>
          </p:nvSpPr>
          <p:spPr>
            <a:xfrm rot="534108">
              <a:off x="8390889" y="2522282"/>
              <a:ext cx="2850782" cy="582709"/>
            </a:xfrm>
            <a:prstGeom prst="curvedDownArrow">
              <a:avLst>
                <a:gd name="adj1" fmla="val 25000"/>
                <a:gd name="adj2" fmla="val 52921"/>
                <a:gd name="adj3" fmla="val 31476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Arrow: Curved Down 26">
              <a:extLst>
                <a:ext uri="{FF2B5EF4-FFF2-40B4-BE49-F238E27FC236}">
                  <a16:creationId xmlns:a16="http://schemas.microsoft.com/office/drawing/2014/main" id="{F35FAE4A-5BE2-4B7A-92ED-56BBA79405C3}"/>
                </a:ext>
              </a:extLst>
            </p:cNvPr>
            <p:cNvSpPr/>
            <p:nvPr/>
          </p:nvSpPr>
          <p:spPr>
            <a:xfrm>
              <a:off x="7996018" y="2659962"/>
              <a:ext cx="2399025" cy="875989"/>
            </a:xfrm>
            <a:prstGeom prst="curvedDown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9B78404D-2FD2-4AD1-8216-6278CB5CDD2B}"/>
                </a:ext>
              </a:extLst>
            </p:cNvPr>
            <p:cNvSpPr/>
            <p:nvPr/>
          </p:nvSpPr>
          <p:spPr>
            <a:xfrm>
              <a:off x="8184556" y="2959820"/>
              <a:ext cx="1187487" cy="659214"/>
            </a:xfrm>
            <a:prstGeom prst="curvedDownArrow">
              <a:avLst>
                <a:gd name="adj1" fmla="val 25000"/>
                <a:gd name="adj2" fmla="val 78748"/>
                <a:gd name="adj3" fmla="val 25000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Arrow: Curved Down 27">
              <a:extLst>
                <a:ext uri="{FF2B5EF4-FFF2-40B4-BE49-F238E27FC236}">
                  <a16:creationId xmlns:a16="http://schemas.microsoft.com/office/drawing/2014/main" id="{2F47EEA5-6A24-4D88-A108-447971AF13DE}"/>
                </a:ext>
              </a:extLst>
            </p:cNvPr>
            <p:cNvSpPr/>
            <p:nvPr/>
          </p:nvSpPr>
          <p:spPr>
            <a:xfrm rot="20277937">
              <a:off x="8167043" y="1363717"/>
              <a:ext cx="1329871" cy="379796"/>
            </a:xfrm>
            <a:prstGeom prst="curvedDown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" name="Picture 4" descr="A screen shot of a computer&#10;&#10;Description generated with very high confidence">
            <a:extLst>
              <a:ext uri="{FF2B5EF4-FFF2-40B4-BE49-F238E27FC236}">
                <a16:creationId xmlns:a16="http://schemas.microsoft.com/office/drawing/2014/main" id="{1CE24801-AA31-4977-BDA2-545642467D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10"/>
            <a:ext cx="914172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6C04833-563E-438C-9BBD-E8EA1DA8F142}"/>
              </a:ext>
            </a:extLst>
          </p:cNvPr>
          <p:cNvGrpSpPr/>
          <p:nvPr/>
        </p:nvGrpSpPr>
        <p:grpSpPr>
          <a:xfrm>
            <a:off x="4725592" y="1836595"/>
            <a:ext cx="4604690" cy="2072505"/>
            <a:chOff x="14107" y="2265289"/>
            <a:chExt cx="2822917" cy="1489225"/>
          </a:xfrm>
        </p:grpSpPr>
        <p:pic>
          <p:nvPicPr>
            <p:cNvPr id="15" name="Picture 14" descr="A picture containing object&#10;&#10;Description generated with high confidence">
              <a:extLst>
                <a:ext uri="{FF2B5EF4-FFF2-40B4-BE49-F238E27FC236}">
                  <a16:creationId xmlns:a16="http://schemas.microsoft.com/office/drawing/2014/main" id="{2DE71D70-279C-41C8-9B5B-D55283968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07" y="2265289"/>
              <a:ext cx="2822917" cy="14892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207E82F-131A-4D90-B46E-E931B87F7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6485" y="2585454"/>
              <a:ext cx="663971" cy="77824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1A666C5-A802-4E59-9371-C711ED0B9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4190" y="2617181"/>
              <a:ext cx="619317" cy="72590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F173A9A-C7AE-49E5-B30A-A2442DC86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4011" y="2476522"/>
              <a:ext cx="805818" cy="94450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0764E9C-3C21-40B9-AC7C-EBF9374A69BF}"/>
              </a:ext>
            </a:extLst>
          </p:cNvPr>
          <p:cNvGrpSpPr/>
          <p:nvPr/>
        </p:nvGrpSpPr>
        <p:grpSpPr>
          <a:xfrm>
            <a:off x="6750915" y="73896"/>
            <a:ext cx="5348042" cy="6622636"/>
            <a:chOff x="6750915" y="73896"/>
            <a:chExt cx="5348042" cy="6622636"/>
          </a:xfrm>
        </p:grpSpPr>
        <p:pic>
          <p:nvPicPr>
            <p:cNvPr id="32" name="Picture 31" descr="A screenshot of a computer&#10;&#10;Description generated with high confidence">
              <a:extLst>
                <a:ext uri="{FF2B5EF4-FFF2-40B4-BE49-F238E27FC236}">
                  <a16:creationId xmlns:a16="http://schemas.microsoft.com/office/drawing/2014/main" id="{EC506B59-214A-4FCF-8389-F34783116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0915" y="73896"/>
              <a:ext cx="5348042" cy="3494556"/>
            </a:xfrm>
            <a:prstGeom prst="rect">
              <a:avLst/>
            </a:prstGeom>
          </p:spPr>
        </p:pic>
        <p:pic>
          <p:nvPicPr>
            <p:cNvPr id="34" name="Picture 33" descr="A screenshot of a computer&#10;&#10;Description generated with high confidence">
              <a:extLst>
                <a:ext uri="{FF2B5EF4-FFF2-40B4-BE49-F238E27FC236}">
                  <a16:creationId xmlns:a16="http://schemas.microsoft.com/office/drawing/2014/main" id="{D884065D-C11B-4F44-B639-3A035EF12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0003" y="3453568"/>
              <a:ext cx="4837501" cy="3242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721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Hexagon">
      <a:dk1>
        <a:srgbClr val="000000"/>
      </a:dk1>
      <a:lt1>
        <a:srgbClr val="FFFFFF"/>
      </a:lt1>
      <a:dk2>
        <a:srgbClr val="666666"/>
      </a:dk2>
      <a:lt2>
        <a:srgbClr val="D1D3D3"/>
      </a:lt2>
      <a:accent1>
        <a:srgbClr val="0097BA"/>
      </a:accent1>
      <a:accent2>
        <a:srgbClr val="85CDDB"/>
      </a:accent2>
      <a:accent3>
        <a:srgbClr val="A5D867"/>
      </a:accent3>
      <a:accent4>
        <a:srgbClr val="005072"/>
      </a:accent4>
      <a:accent5>
        <a:srgbClr val="509E2F"/>
      </a:accent5>
      <a:accent6>
        <a:srgbClr val="ED8B00"/>
      </a:accent6>
      <a:hlink>
        <a:srgbClr val="0096B9"/>
      </a:hlink>
      <a:folHlink>
        <a:srgbClr val="0096B9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Application xmlns="http://www.sap.com/cof/ao/powerpoint/application">
  <com.sap.ip.bi.pioneer>
    <Version>4</Version>
    <AAO_Revision>2.4.3.69599</AAO_Revision>
    <RefreshOnOpen>False</RefreshOnOpen>
    <PlanningModeSetToChangeMode>True</PlanningModeSetToChangeMode>
    <Cleaned>False</Cleaned>
    <ForcePromptOnInitialRefresh>False</ForcePromptOnInitialRefresh>
    <StorePromptsInDocument>True</StorePromptsInDocument>
    <MergeVariables>False</MergeVariables>
    <WorkingMode>Local</WorkingMode>
    <RefreshPlanningObjectsOnRefreshAll>True</RefreshPlanningObjectsOnRefreshAll>
    <Items/>
  </com.sap.ip.bi.pioneer>
</Application>
</file>

<file path=customXml/item2.xml><?xml version="1.0" encoding="utf-8"?>
<Application xmlns="http://www.sap.com/cof/powerpoint/application">
  <Version>2</Version>
  <Revision>2.4.3.69599</Revision>
</Application>
</file>

<file path=customXml/itemProps1.xml><?xml version="1.0" encoding="utf-8"?>
<ds:datastoreItem xmlns:ds="http://schemas.openxmlformats.org/officeDocument/2006/customXml" ds:itemID="{B0370525-F8B2-46D7-BD1F-56B31AA94990}">
  <ds:schemaRefs>
    <ds:schemaRef ds:uri="http://www.sap.com/cof/ao/powerpoint/application"/>
  </ds:schemaRefs>
</ds:datastoreItem>
</file>

<file path=customXml/itemProps2.xml><?xml version="1.0" encoding="utf-8"?>
<ds:datastoreItem xmlns:ds="http://schemas.openxmlformats.org/officeDocument/2006/customXml" ds:itemID="{4134E7CF-AF12-4563-BA4C-88596DAC96CB}">
  <ds:schemaRefs>
    <ds:schemaRef ds:uri="http://www.sap.com/cof/powerpoint/applic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1210</TotalTime>
  <Words>215</Words>
  <Application>Microsoft Office PowerPoint</Application>
  <PresentationFormat>Широкоэкранный</PresentationFormat>
  <Paragraphs>101</Paragraphs>
  <Slides>17</Slides>
  <Notes>9</Notes>
  <HiddenSlides>4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SignaColumn-Black</vt:lpstr>
      <vt:lpstr>SignaColumn-Book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SOLOVYEV Yaroslav</dc:creator>
  <cp:lastModifiedBy>Артем Ченский</cp:lastModifiedBy>
  <cp:revision>10</cp:revision>
  <dcterms:created xsi:type="dcterms:W3CDTF">2019-07-02T11:14:13Z</dcterms:created>
  <dcterms:modified xsi:type="dcterms:W3CDTF">2019-07-05T07:04:46Z</dcterms:modified>
</cp:coreProperties>
</file>