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8" r:id="rId2"/>
    <p:sldId id="258" r:id="rId3"/>
    <p:sldId id="266" r:id="rId4"/>
    <p:sldId id="263" r:id="rId5"/>
    <p:sldId id="260" r:id="rId6"/>
    <p:sldId id="265" r:id="rId7"/>
    <p:sldId id="261" r:id="rId8"/>
    <p:sldId id="272" r:id="rId9"/>
    <p:sldId id="275" r:id="rId10"/>
    <p:sldId id="269" r:id="rId11"/>
    <p:sldId id="274" r:id="rId12"/>
    <p:sldId id="273" r:id="rId13"/>
    <p:sldId id="276" r:id="rId14"/>
    <p:sldId id="27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78"/>
            <p14:sldId id="258"/>
            <p14:sldId id="266"/>
            <p14:sldId id="263"/>
            <p14:sldId id="260"/>
            <p14:sldId id="265"/>
            <p14:sldId id="261"/>
            <p14:sldId id="272"/>
            <p14:sldId id="275"/>
            <p14:sldId id="269"/>
            <p14:sldId id="274"/>
            <p14:sldId id="273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DFDFD"/>
    <a:srgbClr val="323B8D"/>
    <a:srgbClr val="261F5B"/>
    <a:srgbClr val="00007A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686"/>
  </p:normalViewPr>
  <p:slideViewPr>
    <p:cSldViewPr>
      <p:cViewPr varScale="1">
        <p:scale>
          <a:sx n="83" d="100"/>
          <a:sy n="83" d="100"/>
        </p:scale>
        <p:origin x="58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B77ED-37AE-49F1-9B62-BA20D5AA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F3A3A-A3A9-4D2E-8F99-D0D2CFA8C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3925C-E7BB-4CEF-8F77-491464EB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EC3C0-05A9-475E-B2DE-AF3CA712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70DE71-5743-47AB-B004-E7F7E032301A}"/>
              </a:ext>
            </a:extLst>
          </p:cNvPr>
          <p:cNvSpPr/>
          <p:nvPr/>
        </p:nvSpPr>
        <p:spPr>
          <a:xfrm>
            <a:off x="1043608" y="224858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«ВЕКТОР» и ГК АВТОДОР: опыт взаимодействия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 рамках инновационного развития дорожного строительства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49932-25A1-41C3-8903-A5AAF18158DA}"/>
              </a:ext>
            </a:extLst>
          </p:cNvPr>
          <p:cNvSpPr/>
          <p:nvPr/>
        </p:nvSpPr>
        <p:spPr>
          <a:xfrm>
            <a:off x="1043608" y="3098437"/>
            <a:ext cx="393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Генеральный директор ООО «Вектор»</a:t>
            </a:r>
          </a:p>
          <a:p>
            <a:r>
              <a:rPr lang="ru-RU" dirty="0" err="1">
                <a:solidFill>
                  <a:schemeClr val="bg1"/>
                </a:solidFill>
              </a:rPr>
              <a:t>Петайкин</a:t>
            </a:r>
            <a:r>
              <a:rPr lang="ru-RU" dirty="0">
                <a:solidFill>
                  <a:schemeClr val="bg1"/>
                </a:solidFill>
              </a:rPr>
              <a:t> Александр Николаевич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7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D9BCE1-332C-4474-828A-C587C6E26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E471D-0756-48CD-BDB8-07113BB08584}"/>
              </a:ext>
            </a:extLst>
          </p:cNvPr>
          <p:cNvSpPr txBox="1"/>
          <p:nvPr/>
        </p:nvSpPr>
        <p:spPr>
          <a:xfrm flipH="1">
            <a:off x="3782259" y="339502"/>
            <a:ext cx="4839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otham Pro Light"/>
              </a:rPr>
              <a:t>Выполнение мероприятий по повышению безопасности дорожного движения на автомобильной дороге М-3 «Украина» - от Москвы через Калугу, Брянск до границы с Украиной (на Киев).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14A69D-4DC7-485C-967F-CDF14C1B3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27" y="1395718"/>
            <a:ext cx="2652959" cy="353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C74448-D47B-4F8C-B4C1-D1ACECD8B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4" y="148243"/>
            <a:ext cx="3596193" cy="269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27C659-B3A4-45BB-9DED-6F0D163C1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51936"/>
            <a:ext cx="3596193" cy="269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77C615-2255-46EA-B916-7AD384F38B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2" y="1757041"/>
            <a:ext cx="2428662" cy="323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6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EFBB1D-BB28-4397-8CBB-830405DE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5" y="296817"/>
            <a:ext cx="3886949" cy="219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976AAB-8251-45FB-8494-21BA0852E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3" y="296817"/>
            <a:ext cx="3886949" cy="219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BC5B8-49A5-4D14-8594-985F67A80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55726"/>
            <a:ext cx="3525011" cy="26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E1151F-15AC-4A59-8985-9E848CC4E41A}"/>
              </a:ext>
            </a:extLst>
          </p:cNvPr>
          <p:cNvSpPr txBox="1"/>
          <p:nvPr/>
        </p:nvSpPr>
        <p:spPr>
          <a:xfrm>
            <a:off x="346436" y="2811416"/>
            <a:ext cx="23042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Gotham Pro Light"/>
              </a:rPr>
              <a:t>Выполнение мероприятий по повышению безопасности дорожного движения на автомобильной дороге М-4 «Дон» Москва - Воронеж - </a:t>
            </a:r>
            <a:r>
              <a:rPr lang="ru-RU" sz="1400" b="1" dirty="0" err="1">
                <a:latin typeface="Gotham Pro Light"/>
              </a:rPr>
              <a:t>Ростов</a:t>
            </a:r>
            <a:r>
              <a:rPr lang="ru-RU" sz="1400" b="1" dirty="0">
                <a:latin typeface="Gotham Pro Light"/>
              </a:rPr>
              <a:t>-на-Дону - Краснодар – Новороссийск на участке км 20+650 – км 1091+600.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6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B3C7C-CF6A-4344-8CD2-BAF459E9B8DC}"/>
              </a:ext>
            </a:extLst>
          </p:cNvPr>
          <p:cNvSpPr txBox="1"/>
          <p:nvPr/>
        </p:nvSpPr>
        <p:spPr>
          <a:xfrm>
            <a:off x="878360" y="411510"/>
            <a:ext cx="26488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otham Pro Light"/>
              </a:rPr>
              <a:t>Установка тросового ограждения (по оси) на автомобильной дороге общего пользования федерального значения "М-1" Беларусь, Смоленская область.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CE82E3-4ED1-4DDF-8F79-4FBD83DD7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0" y="1822315"/>
            <a:ext cx="4278805" cy="320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B9BDF2-350F-4880-8228-157D406E1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34" y="478889"/>
            <a:ext cx="4321571" cy="324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14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3FED29-A16F-490F-92CF-DE85B8E22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A41DD7-DB53-423D-B27F-68BF2AFDC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5DC6E-4263-416D-8441-CFCEB63D6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8731C0-69F5-4EDF-83FB-0ECE97D67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EAE68-7E55-4FAA-8CCF-09946E522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45E04-1235-4E02-92CF-570BC8B76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-434173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5B9945-97CD-4046-BA16-8876ADBD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2" y="201051"/>
            <a:ext cx="4918315" cy="2765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BAB30B-C140-49A9-9660-BE7963A35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1005353"/>
            <a:ext cx="2470042" cy="185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6A18F5-08AD-49B4-8B40-073870A32F54}"/>
              </a:ext>
            </a:extLst>
          </p:cNvPr>
          <p:cNvSpPr/>
          <p:nvPr/>
        </p:nvSpPr>
        <p:spPr>
          <a:xfrm>
            <a:off x="6372200" y="149163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5C86C3-9C40-47B0-8703-96A8E9481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81" y="2103093"/>
            <a:ext cx="4885714" cy="28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337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4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9146B-F1B4-43D6-9115-E5D3229C1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" y="10684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23FA2-65EA-4D72-8A9F-4F5FD08E8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14" y="555526"/>
            <a:ext cx="4542386" cy="4406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26C99-AC5C-4A18-80C4-AECCE14A9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60" y="555526"/>
            <a:ext cx="4639056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0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143</Words>
  <Application>Microsoft Office PowerPoint</Application>
  <PresentationFormat>Экран 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Gotham Pro Light</vt:lpstr>
      <vt:lpstr>Gotham Pro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Ivan</cp:lastModifiedBy>
  <cp:revision>50</cp:revision>
  <dcterms:created xsi:type="dcterms:W3CDTF">2019-04-17T17:59:01Z</dcterms:created>
  <dcterms:modified xsi:type="dcterms:W3CDTF">2019-07-04T07:58:43Z</dcterms:modified>
</cp:coreProperties>
</file>