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1240" r:id="rId3"/>
    <p:sldId id="1241" r:id="rId4"/>
    <p:sldId id="1242" r:id="rId5"/>
    <p:sldId id="1243" r:id="rId6"/>
    <p:sldId id="1244" r:id="rId7"/>
    <p:sldId id="1245" r:id="rId8"/>
    <p:sldId id="1249" r:id="rId9"/>
    <p:sldId id="1246" r:id="rId10"/>
    <p:sldId id="1247" r:id="rId11"/>
    <p:sldId id="1248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B24C1300-4D13-46D6-8522-5F19C7DAF885}">
          <p14:sldIdLst>
            <p14:sldId id="256"/>
            <p14:sldId id="1240"/>
            <p14:sldId id="1241"/>
            <p14:sldId id="1242"/>
            <p14:sldId id="1243"/>
            <p14:sldId id="1244"/>
            <p14:sldId id="1245"/>
            <p14:sldId id="1249"/>
            <p14:sldId id="1246"/>
            <p14:sldId id="1247"/>
            <p14:sldId id="12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B8D"/>
    <a:srgbClr val="261F5B"/>
    <a:srgbClr val="00007A"/>
    <a:srgbClr val="190E6C"/>
    <a:srgbClr val="000099"/>
    <a:srgbClr val="9A9999"/>
    <a:srgbClr val="63B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584863-D9EC-44B7-8727-964B40ECA707}" v="173" dt="2019-07-04T09:43:42.1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94686"/>
  </p:normalViewPr>
  <p:slideViewPr>
    <p:cSldViewPr>
      <p:cViewPr varScale="1">
        <p:scale>
          <a:sx n="79" d="100"/>
          <a:sy n="79" d="100"/>
        </p:scale>
        <p:origin x="744" y="56"/>
      </p:cViewPr>
      <p:guideLst>
        <p:guide orient="horz" pos="162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katerina Kozyreva" userId="cf353343e95d5fe2" providerId="LiveId" clId="{A7CF2418-83A3-488E-BD9D-2921FBC4C988}"/>
    <pc:docChg chg="undo custSel addSld delSld modSld sldOrd modSection">
      <pc:chgData name="Ekaterina Kozyreva" userId="cf353343e95d5fe2" providerId="LiveId" clId="{A7CF2418-83A3-488E-BD9D-2921FBC4C988}" dt="2019-07-03T10:24:09.551" v="2183" actId="20577"/>
      <pc:docMkLst>
        <pc:docMk/>
      </pc:docMkLst>
      <pc:sldChg chg="modSp">
        <pc:chgData name="Ekaterina Kozyreva" userId="cf353343e95d5fe2" providerId="LiveId" clId="{A7CF2418-83A3-488E-BD9D-2921FBC4C988}" dt="2019-07-03T09:57:56.636" v="1380" actId="20577"/>
        <pc:sldMkLst>
          <pc:docMk/>
          <pc:sldMk cId="4234892968" sldId="1242"/>
        </pc:sldMkLst>
        <pc:spChg chg="mod">
          <ac:chgData name="Ekaterina Kozyreva" userId="cf353343e95d5fe2" providerId="LiveId" clId="{A7CF2418-83A3-488E-BD9D-2921FBC4C988}" dt="2019-07-03T09:57:56.636" v="1380" actId="20577"/>
          <ac:spMkLst>
            <pc:docMk/>
            <pc:sldMk cId="4234892968" sldId="1242"/>
            <ac:spMk id="7" creationId="{8A1C29E8-0FA0-432D-98D0-A9A7EF784E1B}"/>
          </ac:spMkLst>
        </pc:spChg>
      </pc:sldChg>
      <pc:sldChg chg="addSp modSp">
        <pc:chgData name="Ekaterina Kozyreva" userId="cf353343e95d5fe2" providerId="LiveId" clId="{A7CF2418-83A3-488E-BD9D-2921FBC4C988}" dt="2019-07-03T09:52:58.160" v="1270"/>
        <pc:sldMkLst>
          <pc:docMk/>
          <pc:sldMk cId="856246915" sldId="1245"/>
        </pc:sldMkLst>
        <pc:spChg chg="mod">
          <ac:chgData name="Ekaterina Kozyreva" userId="cf353343e95d5fe2" providerId="LiveId" clId="{A7CF2418-83A3-488E-BD9D-2921FBC4C988}" dt="2019-07-03T09:16:09.121" v="111" actId="20577"/>
          <ac:spMkLst>
            <pc:docMk/>
            <pc:sldMk cId="856246915" sldId="1245"/>
            <ac:spMk id="52" creationId="{F693B5B0-CDD9-4CF2-91D4-8C7896504CCD}"/>
          </ac:spMkLst>
        </pc:spChg>
        <pc:spChg chg="add mod">
          <ac:chgData name="Ekaterina Kozyreva" userId="cf353343e95d5fe2" providerId="LiveId" clId="{A7CF2418-83A3-488E-BD9D-2921FBC4C988}" dt="2019-07-03T09:45:39.432" v="1162" actId="207"/>
          <ac:spMkLst>
            <pc:docMk/>
            <pc:sldMk cId="856246915" sldId="1245"/>
            <ac:spMk id="57" creationId="{70F33A0E-AD14-44A0-A571-AF27063BBB73}"/>
          </ac:spMkLst>
        </pc:spChg>
        <pc:spChg chg="add mod">
          <ac:chgData name="Ekaterina Kozyreva" userId="cf353343e95d5fe2" providerId="LiveId" clId="{A7CF2418-83A3-488E-BD9D-2921FBC4C988}" dt="2019-07-03T09:45:53.958" v="1163" actId="1076"/>
          <ac:spMkLst>
            <pc:docMk/>
            <pc:sldMk cId="856246915" sldId="1245"/>
            <ac:spMk id="58" creationId="{E05E5190-5EE3-4612-A81B-DB81F6A29838}"/>
          </ac:spMkLst>
        </pc:spChg>
        <pc:spChg chg="add mod">
          <ac:chgData name="Ekaterina Kozyreva" userId="cf353343e95d5fe2" providerId="LiveId" clId="{A7CF2418-83A3-488E-BD9D-2921FBC4C988}" dt="2019-07-03T09:32:58.192" v="237" actId="113"/>
          <ac:spMkLst>
            <pc:docMk/>
            <pc:sldMk cId="856246915" sldId="1245"/>
            <ac:spMk id="60" creationId="{A73F54D3-98E2-4ACF-8BCF-1A4ABAA3179E}"/>
          </ac:spMkLst>
        </pc:spChg>
        <pc:spChg chg="add mod">
          <ac:chgData name="Ekaterina Kozyreva" userId="cf353343e95d5fe2" providerId="LiveId" clId="{A7CF2418-83A3-488E-BD9D-2921FBC4C988}" dt="2019-07-03T09:32:55.705" v="236" actId="113"/>
          <ac:spMkLst>
            <pc:docMk/>
            <pc:sldMk cId="856246915" sldId="1245"/>
            <ac:spMk id="61" creationId="{C6E5E398-8045-4D48-B110-CE0134D41153}"/>
          </ac:spMkLst>
        </pc:spChg>
        <pc:graphicFrameChg chg="add mod">
          <ac:chgData name="Ekaterina Kozyreva" userId="cf353343e95d5fe2" providerId="LiveId" clId="{A7CF2418-83A3-488E-BD9D-2921FBC4C988}" dt="2019-07-03T09:52:58.160" v="1270"/>
          <ac:graphicFrameMkLst>
            <pc:docMk/>
            <pc:sldMk cId="856246915" sldId="1245"/>
            <ac:graphicFrameMk id="59" creationId="{E128BDEB-3F8C-45AA-924C-F77FBDF3C7AB}"/>
          </ac:graphicFrameMkLst>
        </pc:graphicFrameChg>
      </pc:sldChg>
      <pc:sldChg chg="addSp delSp modSp add mod">
        <pc:chgData name="Ekaterina Kozyreva" userId="cf353343e95d5fe2" providerId="LiveId" clId="{A7CF2418-83A3-488E-BD9D-2921FBC4C988}" dt="2019-07-03T10:23:08.006" v="1989" actId="20577"/>
        <pc:sldMkLst>
          <pc:docMk/>
          <pc:sldMk cId="2979592308" sldId="1246"/>
        </pc:sldMkLst>
        <pc:spChg chg="add mod">
          <ac:chgData name="Ekaterina Kozyreva" userId="cf353343e95d5fe2" providerId="LiveId" clId="{A7CF2418-83A3-488E-BD9D-2921FBC4C988}" dt="2019-07-03T09:41:19.823" v="605" actId="164"/>
          <ac:spMkLst>
            <pc:docMk/>
            <pc:sldMk cId="2979592308" sldId="1246"/>
            <ac:spMk id="2" creationId="{3CC8BAEA-409F-4864-AE2B-16DDBAC3EBA9}"/>
          </ac:spMkLst>
        </pc:spChg>
        <pc:spChg chg="add mod">
          <ac:chgData name="Ekaterina Kozyreva" userId="cf353343e95d5fe2" providerId="LiveId" clId="{A7CF2418-83A3-488E-BD9D-2921FBC4C988}" dt="2019-07-03T09:45:08.463" v="1153" actId="1076"/>
          <ac:spMkLst>
            <pc:docMk/>
            <pc:sldMk cId="2979592308" sldId="1246"/>
            <ac:spMk id="7" creationId="{9D168CF9-CA0A-4A07-B552-807DCDBE9FEF}"/>
          </ac:spMkLst>
        </pc:spChg>
        <pc:spChg chg="add mod">
          <ac:chgData name="Ekaterina Kozyreva" userId="cf353343e95d5fe2" providerId="LiveId" clId="{A7CF2418-83A3-488E-BD9D-2921FBC4C988}" dt="2019-07-03T09:41:12.149" v="604" actId="207"/>
          <ac:spMkLst>
            <pc:docMk/>
            <pc:sldMk cId="2979592308" sldId="1246"/>
            <ac:spMk id="24" creationId="{673F9897-995C-48E2-996B-20FFFE5A595B}"/>
          </ac:spMkLst>
        </pc:spChg>
        <pc:spChg chg="mod">
          <ac:chgData name="Ekaterina Kozyreva" userId="cf353343e95d5fe2" providerId="LiveId" clId="{A7CF2418-83A3-488E-BD9D-2921FBC4C988}" dt="2019-07-03T09:38:09.592" v="306" actId="20577"/>
          <ac:spMkLst>
            <pc:docMk/>
            <pc:sldMk cId="2979592308" sldId="1246"/>
            <ac:spMk id="28" creationId="{5F8D28E3-5380-42B1-A2BA-947015082A17}"/>
          </ac:spMkLst>
        </pc:spChg>
        <pc:spChg chg="mod">
          <ac:chgData name="Ekaterina Kozyreva" userId="cf353343e95d5fe2" providerId="LiveId" clId="{A7CF2418-83A3-488E-BD9D-2921FBC4C988}" dt="2019-07-03T10:23:08.006" v="1989" actId="20577"/>
          <ac:spMkLst>
            <pc:docMk/>
            <pc:sldMk cId="2979592308" sldId="1246"/>
            <ac:spMk id="52" creationId="{F693B5B0-CDD9-4CF2-91D4-8C7896504CCD}"/>
          </ac:spMkLst>
        </pc:spChg>
        <pc:grpChg chg="add mod">
          <ac:chgData name="Ekaterina Kozyreva" userId="cf353343e95d5fe2" providerId="LiveId" clId="{A7CF2418-83A3-488E-BD9D-2921FBC4C988}" dt="2019-07-03T09:41:29.990" v="609" actId="1076"/>
          <ac:grpSpMkLst>
            <pc:docMk/>
            <pc:sldMk cId="2979592308" sldId="1246"/>
            <ac:grpSpMk id="21" creationId="{25159EE3-F8A8-4B03-AEE2-41D0C3945046}"/>
          </ac:grpSpMkLst>
        </pc:grpChg>
        <pc:grpChg chg="add mod">
          <ac:chgData name="Ekaterina Kozyreva" userId="cf353343e95d5fe2" providerId="LiveId" clId="{A7CF2418-83A3-488E-BD9D-2921FBC4C988}" dt="2019-07-03T09:41:32.161" v="610" actId="1076"/>
          <ac:grpSpMkLst>
            <pc:docMk/>
            <pc:sldMk cId="2979592308" sldId="1246"/>
            <ac:grpSpMk id="22" creationId="{4F8C7B31-CA6B-486C-953E-571CE252DA9C}"/>
          </ac:grpSpMkLst>
        </pc:grpChg>
        <pc:grpChg chg="add mod">
          <ac:chgData name="Ekaterina Kozyreva" userId="cf353343e95d5fe2" providerId="LiveId" clId="{A7CF2418-83A3-488E-BD9D-2921FBC4C988}" dt="2019-07-03T09:41:26.953" v="608" actId="1076"/>
          <ac:grpSpMkLst>
            <pc:docMk/>
            <pc:sldMk cId="2979592308" sldId="1246"/>
            <ac:grpSpMk id="27" creationId="{B96A2479-294A-47DC-AD53-B71AFA056127}"/>
          </ac:grpSpMkLst>
        </pc:grpChg>
        <pc:graphicFrameChg chg="add mod">
          <ac:chgData name="Ekaterina Kozyreva" userId="cf353343e95d5fe2" providerId="LiveId" clId="{A7CF2418-83A3-488E-BD9D-2921FBC4C988}" dt="2019-07-03T09:45:13.512" v="1154" actId="14100"/>
          <ac:graphicFrameMkLst>
            <pc:docMk/>
            <pc:sldMk cId="2979592308" sldId="1246"/>
            <ac:graphicFrameMk id="6" creationId="{2A8E7698-2555-4CF8-8C35-887CC2794A36}"/>
          </ac:graphicFrameMkLst>
        </pc:graphicFrameChg>
        <pc:graphicFrameChg chg="add del">
          <ac:chgData name="Ekaterina Kozyreva" userId="cf353343e95d5fe2" providerId="LiveId" clId="{A7CF2418-83A3-488E-BD9D-2921FBC4C988}" dt="2019-07-03T09:35:48.715" v="258"/>
          <ac:graphicFrameMkLst>
            <pc:docMk/>
            <pc:sldMk cId="2979592308" sldId="1246"/>
            <ac:graphicFrameMk id="8" creationId="{4FB76975-5D99-4576-BDCB-9EB607E0C5F6}"/>
          </ac:graphicFrameMkLst>
        </pc:graphicFrameChg>
        <pc:graphicFrameChg chg="add del">
          <ac:chgData name="Ekaterina Kozyreva" userId="cf353343e95d5fe2" providerId="LiveId" clId="{A7CF2418-83A3-488E-BD9D-2921FBC4C988}" dt="2019-07-03T09:36:01.998" v="260" actId="478"/>
          <ac:graphicFrameMkLst>
            <pc:docMk/>
            <pc:sldMk cId="2979592308" sldId="1246"/>
            <ac:graphicFrameMk id="9" creationId="{2346AAF7-92A1-4C46-A3EF-0C634549F2A6}"/>
          </ac:graphicFrameMkLst>
        </pc:graphicFrameChg>
        <pc:cxnChg chg="add mod">
          <ac:chgData name="Ekaterina Kozyreva" userId="cf353343e95d5fe2" providerId="LiveId" clId="{A7CF2418-83A3-488E-BD9D-2921FBC4C988}" dt="2019-07-03T09:36:45.502" v="275" actId="14100"/>
          <ac:cxnSpMkLst>
            <pc:docMk/>
            <pc:sldMk cId="2979592308" sldId="1246"/>
            <ac:cxnSpMk id="4" creationId="{EB6A8469-49B5-49E9-BBCC-E90190B802A0}"/>
          </ac:cxnSpMkLst>
        </pc:cxnChg>
        <pc:cxnChg chg="add mod">
          <ac:chgData name="Ekaterina Kozyreva" userId="cf353343e95d5fe2" providerId="LiveId" clId="{A7CF2418-83A3-488E-BD9D-2921FBC4C988}" dt="2019-07-03T09:37:01.934" v="280" actId="208"/>
          <ac:cxnSpMkLst>
            <pc:docMk/>
            <pc:sldMk cId="2979592308" sldId="1246"/>
            <ac:cxnSpMk id="16" creationId="{33CB1F0E-63F8-4798-BAB1-C2CC5E2A281D}"/>
          </ac:cxnSpMkLst>
        </pc:cxnChg>
        <pc:cxnChg chg="add mod">
          <ac:chgData name="Ekaterina Kozyreva" userId="cf353343e95d5fe2" providerId="LiveId" clId="{A7CF2418-83A3-488E-BD9D-2921FBC4C988}" dt="2019-07-03T09:37:23.552" v="285" actId="208"/>
          <ac:cxnSpMkLst>
            <pc:docMk/>
            <pc:sldMk cId="2979592308" sldId="1246"/>
            <ac:cxnSpMk id="19" creationId="{62FB1A45-BC8F-4A15-B75B-1966C1BC74BF}"/>
          </ac:cxnSpMkLst>
        </pc:cxnChg>
        <pc:cxnChg chg="add mod">
          <ac:chgData name="Ekaterina Kozyreva" userId="cf353343e95d5fe2" providerId="LiveId" clId="{A7CF2418-83A3-488E-BD9D-2921FBC4C988}" dt="2019-07-03T09:41:19.823" v="605" actId="164"/>
          <ac:cxnSpMkLst>
            <pc:docMk/>
            <pc:sldMk cId="2979592308" sldId="1246"/>
            <ac:cxnSpMk id="20" creationId="{EC4EF589-0308-4D2B-935F-FBFD1F906C61}"/>
          </ac:cxnSpMkLst>
        </pc:cxnChg>
        <pc:cxnChg chg="add mod">
          <ac:chgData name="Ekaterina Kozyreva" userId="cf353343e95d5fe2" providerId="LiveId" clId="{A7CF2418-83A3-488E-BD9D-2921FBC4C988}" dt="2019-07-03T09:37:51.321" v="291" actId="164"/>
          <ac:cxnSpMkLst>
            <pc:docMk/>
            <pc:sldMk cId="2979592308" sldId="1246"/>
            <ac:cxnSpMk id="25" creationId="{707ADDF2-E99E-4431-B67B-4A305244318C}"/>
          </ac:cxnSpMkLst>
        </pc:cxnChg>
      </pc:sldChg>
      <pc:sldChg chg="addSp delSp modSp add">
        <pc:chgData name="Ekaterina Kozyreva" userId="cf353343e95d5fe2" providerId="LiveId" clId="{A7CF2418-83A3-488E-BD9D-2921FBC4C988}" dt="2019-07-03T10:22:57.711" v="1986" actId="20577"/>
        <pc:sldMkLst>
          <pc:docMk/>
          <pc:sldMk cId="897733782" sldId="1247"/>
        </pc:sldMkLst>
        <pc:spChg chg="add mod">
          <ac:chgData name="Ekaterina Kozyreva" userId="cf353343e95d5fe2" providerId="LiveId" clId="{A7CF2418-83A3-488E-BD9D-2921FBC4C988}" dt="2019-07-03T10:02:07.056" v="1756" actId="1035"/>
          <ac:spMkLst>
            <pc:docMk/>
            <pc:sldMk cId="897733782" sldId="1247"/>
            <ac:spMk id="3" creationId="{D8A9B80E-5AE0-41C6-B919-F257E9697686}"/>
          </ac:spMkLst>
        </pc:spChg>
        <pc:spChg chg="del">
          <ac:chgData name="Ekaterina Kozyreva" userId="cf353343e95d5fe2" providerId="LiveId" clId="{A7CF2418-83A3-488E-BD9D-2921FBC4C988}" dt="2019-07-03T09:47:57.622" v="1173" actId="478"/>
          <ac:spMkLst>
            <pc:docMk/>
            <pc:sldMk cId="897733782" sldId="1247"/>
            <ac:spMk id="7" creationId="{9D168CF9-CA0A-4A07-B552-807DCDBE9FEF}"/>
          </ac:spMkLst>
        </pc:spChg>
        <pc:spChg chg="add del mod">
          <ac:chgData name="Ekaterina Kozyreva" userId="cf353343e95d5fe2" providerId="LiveId" clId="{A7CF2418-83A3-488E-BD9D-2921FBC4C988}" dt="2019-07-03T09:59:49.778" v="1489" actId="478"/>
          <ac:spMkLst>
            <pc:docMk/>
            <pc:sldMk cId="897733782" sldId="1247"/>
            <ac:spMk id="8" creationId="{BEE81518-CB8C-409E-81D4-437AB543EA3E}"/>
          </ac:spMkLst>
        </pc:spChg>
        <pc:spChg chg="add mod">
          <ac:chgData name="Ekaterina Kozyreva" userId="cf353343e95d5fe2" providerId="LiveId" clId="{A7CF2418-83A3-488E-BD9D-2921FBC4C988}" dt="2019-07-03T10:02:07.056" v="1756" actId="1035"/>
          <ac:spMkLst>
            <pc:docMk/>
            <pc:sldMk cId="897733782" sldId="1247"/>
            <ac:spMk id="23" creationId="{0511D639-89BE-4506-8933-31AAF9DC2CD1}"/>
          </ac:spMkLst>
        </pc:spChg>
        <pc:spChg chg="add mod">
          <ac:chgData name="Ekaterina Kozyreva" userId="cf353343e95d5fe2" providerId="LiveId" clId="{A7CF2418-83A3-488E-BD9D-2921FBC4C988}" dt="2019-07-03T10:02:07.056" v="1756" actId="1035"/>
          <ac:spMkLst>
            <pc:docMk/>
            <pc:sldMk cId="897733782" sldId="1247"/>
            <ac:spMk id="26" creationId="{E2253086-1670-49CF-A4DA-7FF5D9B094E6}"/>
          </ac:spMkLst>
        </pc:spChg>
        <pc:spChg chg="add mod">
          <ac:chgData name="Ekaterina Kozyreva" userId="cf353343e95d5fe2" providerId="LiveId" clId="{A7CF2418-83A3-488E-BD9D-2921FBC4C988}" dt="2019-07-03T10:02:07.056" v="1756" actId="1035"/>
          <ac:spMkLst>
            <pc:docMk/>
            <pc:sldMk cId="897733782" sldId="1247"/>
            <ac:spMk id="30" creationId="{F6CC1A0A-3C11-4D9A-87F3-B7C4B137D03B}"/>
          </ac:spMkLst>
        </pc:spChg>
        <pc:spChg chg="add mod">
          <ac:chgData name="Ekaterina Kozyreva" userId="cf353343e95d5fe2" providerId="LiveId" clId="{A7CF2418-83A3-488E-BD9D-2921FBC4C988}" dt="2019-07-03T10:02:07.056" v="1756" actId="1035"/>
          <ac:spMkLst>
            <pc:docMk/>
            <pc:sldMk cId="897733782" sldId="1247"/>
            <ac:spMk id="31" creationId="{ECDE0110-B3C6-4B58-A6F8-161E4E2C3204}"/>
          </ac:spMkLst>
        </pc:spChg>
        <pc:spChg chg="add mod">
          <ac:chgData name="Ekaterina Kozyreva" userId="cf353343e95d5fe2" providerId="LiveId" clId="{A7CF2418-83A3-488E-BD9D-2921FBC4C988}" dt="2019-07-03T10:02:07.056" v="1756" actId="1035"/>
          <ac:spMkLst>
            <pc:docMk/>
            <pc:sldMk cId="897733782" sldId="1247"/>
            <ac:spMk id="32" creationId="{20F91C4A-7DDE-449F-B3F7-062FFA1EBE6E}"/>
          </ac:spMkLst>
        </pc:spChg>
        <pc:spChg chg="add mod">
          <ac:chgData name="Ekaterina Kozyreva" userId="cf353343e95d5fe2" providerId="LiveId" clId="{A7CF2418-83A3-488E-BD9D-2921FBC4C988}" dt="2019-07-03T10:02:07.056" v="1756" actId="1035"/>
          <ac:spMkLst>
            <pc:docMk/>
            <pc:sldMk cId="897733782" sldId="1247"/>
            <ac:spMk id="33" creationId="{18437D23-414D-4B81-B7AF-690F0BB03C9B}"/>
          </ac:spMkLst>
        </pc:spChg>
        <pc:spChg chg="add mod">
          <ac:chgData name="Ekaterina Kozyreva" userId="cf353343e95d5fe2" providerId="LiveId" clId="{A7CF2418-83A3-488E-BD9D-2921FBC4C988}" dt="2019-07-03T10:07:52.326" v="1984" actId="20577"/>
          <ac:spMkLst>
            <pc:docMk/>
            <pc:sldMk cId="897733782" sldId="1247"/>
            <ac:spMk id="34" creationId="{397189B5-563A-4284-8B2E-3E4FD2B0907E}"/>
          </ac:spMkLst>
        </pc:spChg>
        <pc:spChg chg="mod">
          <ac:chgData name="Ekaterina Kozyreva" userId="cf353343e95d5fe2" providerId="LiveId" clId="{A7CF2418-83A3-488E-BD9D-2921FBC4C988}" dt="2019-07-03T10:22:57.711" v="1986" actId="20577"/>
          <ac:spMkLst>
            <pc:docMk/>
            <pc:sldMk cId="897733782" sldId="1247"/>
            <ac:spMk id="52" creationId="{F693B5B0-CDD9-4CF2-91D4-8C7896504CCD}"/>
          </ac:spMkLst>
        </pc:spChg>
        <pc:grpChg chg="del">
          <ac:chgData name="Ekaterina Kozyreva" userId="cf353343e95d5fe2" providerId="LiveId" clId="{A7CF2418-83A3-488E-BD9D-2921FBC4C988}" dt="2019-07-03T09:48:04.678" v="1174" actId="478"/>
          <ac:grpSpMkLst>
            <pc:docMk/>
            <pc:sldMk cId="897733782" sldId="1247"/>
            <ac:grpSpMk id="21" creationId="{25159EE3-F8A8-4B03-AEE2-41D0C3945046}"/>
          </ac:grpSpMkLst>
        </pc:grpChg>
        <pc:grpChg chg="del">
          <ac:chgData name="Ekaterina Kozyreva" userId="cf353343e95d5fe2" providerId="LiveId" clId="{A7CF2418-83A3-488E-BD9D-2921FBC4C988}" dt="2019-07-03T09:48:04.678" v="1174" actId="478"/>
          <ac:grpSpMkLst>
            <pc:docMk/>
            <pc:sldMk cId="897733782" sldId="1247"/>
            <ac:grpSpMk id="22" creationId="{4F8C7B31-CA6B-486C-953E-571CE252DA9C}"/>
          </ac:grpSpMkLst>
        </pc:grpChg>
        <pc:grpChg chg="del">
          <ac:chgData name="Ekaterina Kozyreva" userId="cf353343e95d5fe2" providerId="LiveId" clId="{A7CF2418-83A3-488E-BD9D-2921FBC4C988}" dt="2019-07-03T09:48:04.678" v="1174" actId="478"/>
          <ac:grpSpMkLst>
            <pc:docMk/>
            <pc:sldMk cId="897733782" sldId="1247"/>
            <ac:grpSpMk id="27" creationId="{B96A2479-294A-47DC-AD53-B71AFA056127}"/>
          </ac:grpSpMkLst>
        </pc:grpChg>
        <pc:graphicFrameChg chg="del">
          <ac:chgData name="Ekaterina Kozyreva" userId="cf353343e95d5fe2" providerId="LiveId" clId="{A7CF2418-83A3-488E-BD9D-2921FBC4C988}" dt="2019-07-03T09:47:57.622" v="1173" actId="478"/>
          <ac:graphicFrameMkLst>
            <pc:docMk/>
            <pc:sldMk cId="897733782" sldId="1247"/>
            <ac:graphicFrameMk id="6" creationId="{2A8E7698-2555-4CF8-8C35-887CC2794A36}"/>
          </ac:graphicFrameMkLst>
        </pc:graphicFrameChg>
        <pc:cxnChg chg="del">
          <ac:chgData name="Ekaterina Kozyreva" userId="cf353343e95d5fe2" providerId="LiveId" clId="{A7CF2418-83A3-488E-BD9D-2921FBC4C988}" dt="2019-07-03T09:48:04.678" v="1174" actId="478"/>
          <ac:cxnSpMkLst>
            <pc:docMk/>
            <pc:sldMk cId="897733782" sldId="1247"/>
            <ac:cxnSpMk id="4" creationId="{EB6A8469-49B5-49E9-BBCC-E90190B802A0}"/>
          </ac:cxnSpMkLst>
        </pc:cxnChg>
        <pc:cxnChg chg="del">
          <ac:chgData name="Ekaterina Kozyreva" userId="cf353343e95d5fe2" providerId="LiveId" clId="{A7CF2418-83A3-488E-BD9D-2921FBC4C988}" dt="2019-07-03T09:48:04.678" v="1174" actId="478"/>
          <ac:cxnSpMkLst>
            <pc:docMk/>
            <pc:sldMk cId="897733782" sldId="1247"/>
            <ac:cxnSpMk id="16" creationId="{33CB1F0E-63F8-4798-BAB1-C2CC5E2A281D}"/>
          </ac:cxnSpMkLst>
        </pc:cxnChg>
        <pc:cxnChg chg="del">
          <ac:chgData name="Ekaterina Kozyreva" userId="cf353343e95d5fe2" providerId="LiveId" clId="{A7CF2418-83A3-488E-BD9D-2921FBC4C988}" dt="2019-07-03T09:48:04.678" v="1174" actId="478"/>
          <ac:cxnSpMkLst>
            <pc:docMk/>
            <pc:sldMk cId="897733782" sldId="1247"/>
            <ac:cxnSpMk id="19" creationId="{62FB1A45-BC8F-4A15-B75B-1966C1BC74BF}"/>
          </ac:cxnSpMkLst>
        </pc:cxnChg>
      </pc:sldChg>
      <pc:sldChg chg="addSp delSp modSp add">
        <pc:chgData name="Ekaterina Kozyreva" userId="cf353343e95d5fe2" providerId="LiveId" clId="{A7CF2418-83A3-488E-BD9D-2921FBC4C988}" dt="2019-07-03T09:50:52.900" v="1266" actId="1076"/>
        <pc:sldMkLst>
          <pc:docMk/>
          <pc:sldMk cId="2971668072" sldId="1248"/>
        </pc:sldMkLst>
        <pc:spChg chg="mod">
          <ac:chgData name="Ekaterina Kozyreva" userId="cf353343e95d5fe2" providerId="LiveId" clId="{A7CF2418-83A3-488E-BD9D-2921FBC4C988}" dt="2019-07-03T09:48:48.862" v="1203" actId="1076"/>
          <ac:spMkLst>
            <pc:docMk/>
            <pc:sldMk cId="2971668072" sldId="1248"/>
            <ac:spMk id="4" creationId="{00000000-0000-0000-0000-000000000000}"/>
          </ac:spMkLst>
        </pc:spChg>
        <pc:spChg chg="del topLvl">
          <ac:chgData name="Ekaterina Kozyreva" userId="cf353343e95d5fe2" providerId="LiveId" clId="{A7CF2418-83A3-488E-BD9D-2921FBC4C988}" dt="2019-07-03T09:49:53.610" v="1237" actId="478"/>
          <ac:spMkLst>
            <pc:docMk/>
            <pc:sldMk cId="2971668072" sldId="1248"/>
            <ac:spMk id="7" creationId="{FBE46E1C-8464-499D-990F-13B778A0F3BA}"/>
          </ac:spMkLst>
        </pc:spChg>
        <pc:spChg chg="mod topLvl">
          <ac:chgData name="Ekaterina Kozyreva" userId="cf353343e95d5fe2" providerId="LiveId" clId="{A7CF2418-83A3-488E-BD9D-2921FBC4C988}" dt="2019-07-03T09:50:15.226" v="1246" actId="1076"/>
          <ac:spMkLst>
            <pc:docMk/>
            <pc:sldMk cId="2971668072" sldId="1248"/>
            <ac:spMk id="8" creationId="{B39EF580-5862-494B-BF00-D0AB692CE2C5}"/>
          </ac:spMkLst>
        </pc:spChg>
        <pc:spChg chg="add mod">
          <ac:chgData name="Ekaterina Kozyreva" userId="cf353343e95d5fe2" providerId="LiveId" clId="{A7CF2418-83A3-488E-BD9D-2921FBC4C988}" dt="2019-07-03T09:50:40.132" v="1260" actId="1076"/>
          <ac:spMkLst>
            <pc:docMk/>
            <pc:sldMk cId="2971668072" sldId="1248"/>
            <ac:spMk id="9" creationId="{A923611E-914A-4773-9B8A-9D11ACA0667F}"/>
          </ac:spMkLst>
        </pc:spChg>
        <pc:spChg chg="mod">
          <ac:chgData name="Ekaterina Kozyreva" userId="cf353343e95d5fe2" providerId="LiveId" clId="{A7CF2418-83A3-488E-BD9D-2921FBC4C988}" dt="2019-07-03T09:50:45.565" v="1263" actId="14100"/>
          <ac:spMkLst>
            <pc:docMk/>
            <pc:sldMk cId="2971668072" sldId="1248"/>
            <ac:spMk id="13" creationId="{34416D9E-D948-42D9-BB61-1A8FB922127F}"/>
          </ac:spMkLst>
        </pc:spChg>
        <pc:grpChg chg="add del">
          <ac:chgData name="Ekaterina Kozyreva" userId="cf353343e95d5fe2" providerId="LiveId" clId="{A7CF2418-83A3-488E-BD9D-2921FBC4C988}" dt="2019-07-03T09:49:53.610" v="1237" actId="478"/>
          <ac:grpSpMkLst>
            <pc:docMk/>
            <pc:sldMk cId="2971668072" sldId="1248"/>
            <ac:grpSpMk id="6" creationId="{4A36384A-968C-4A77-9A84-4631325D5CE9}"/>
          </ac:grpSpMkLst>
        </pc:grpChg>
        <pc:picChg chg="mod">
          <ac:chgData name="Ekaterina Kozyreva" userId="cf353343e95d5fe2" providerId="LiveId" clId="{A7CF2418-83A3-488E-BD9D-2921FBC4C988}" dt="2019-07-03T09:49:04.102" v="1234" actId="1076"/>
          <ac:picMkLst>
            <pc:docMk/>
            <pc:sldMk cId="2971668072" sldId="1248"/>
            <ac:picMk id="5" creationId="{00000000-0000-0000-0000-000000000000}"/>
          </ac:picMkLst>
        </pc:picChg>
        <pc:picChg chg="mod">
          <ac:chgData name="Ekaterina Kozyreva" userId="cf353343e95d5fe2" providerId="LiveId" clId="{A7CF2418-83A3-488E-BD9D-2921FBC4C988}" dt="2019-07-03T09:50:52.900" v="1266" actId="1076"/>
          <ac:picMkLst>
            <pc:docMk/>
            <pc:sldMk cId="2971668072" sldId="1248"/>
            <ac:picMk id="12" creationId="{DB8C5E0D-262A-4F15-BE3F-C4B10CB8435E}"/>
          </ac:picMkLst>
        </pc:picChg>
      </pc:sldChg>
      <pc:sldChg chg="addSp delSp modSp add ord">
        <pc:chgData name="Ekaterina Kozyreva" userId="cf353343e95d5fe2" providerId="LiveId" clId="{A7CF2418-83A3-488E-BD9D-2921FBC4C988}" dt="2019-07-03T10:24:09.551" v="2183" actId="20577"/>
        <pc:sldMkLst>
          <pc:docMk/>
          <pc:sldMk cId="601687536" sldId="1249"/>
        </pc:sldMkLst>
        <pc:spChg chg="add mod">
          <ac:chgData name="Ekaterina Kozyreva" userId="cf353343e95d5fe2" providerId="LiveId" clId="{A7CF2418-83A3-488E-BD9D-2921FBC4C988}" dt="2019-07-03T10:24:09.551" v="2183" actId="20577"/>
          <ac:spMkLst>
            <pc:docMk/>
            <pc:sldMk cId="601687536" sldId="1249"/>
            <ac:spMk id="3" creationId="{18327DEB-476D-439F-8650-70137C30565F}"/>
          </ac:spMkLst>
        </pc:spChg>
        <pc:spChg chg="del">
          <ac:chgData name="Ekaterina Kozyreva" userId="cf353343e95d5fe2" providerId="LiveId" clId="{A7CF2418-83A3-488E-BD9D-2921FBC4C988}" dt="2019-07-03T10:23:47.361" v="2159" actId="478"/>
          <ac:spMkLst>
            <pc:docMk/>
            <pc:sldMk cId="601687536" sldId="1249"/>
            <ac:spMk id="7" creationId="{9D168CF9-CA0A-4A07-B552-807DCDBE9FEF}"/>
          </ac:spMkLst>
        </pc:spChg>
        <pc:spChg chg="mod">
          <ac:chgData name="Ekaterina Kozyreva" userId="cf353343e95d5fe2" providerId="LiveId" clId="{A7CF2418-83A3-488E-BD9D-2921FBC4C988}" dt="2019-07-03T10:23:41.920" v="2158" actId="20577"/>
          <ac:spMkLst>
            <pc:docMk/>
            <pc:sldMk cId="601687536" sldId="1249"/>
            <ac:spMk id="52" creationId="{F693B5B0-CDD9-4CF2-91D4-8C7896504CCD}"/>
          </ac:spMkLst>
        </pc:spChg>
        <pc:grpChg chg="del">
          <ac:chgData name="Ekaterina Kozyreva" userId="cf353343e95d5fe2" providerId="LiveId" clId="{A7CF2418-83A3-488E-BD9D-2921FBC4C988}" dt="2019-07-03T10:23:55.796" v="2161" actId="478"/>
          <ac:grpSpMkLst>
            <pc:docMk/>
            <pc:sldMk cId="601687536" sldId="1249"/>
            <ac:grpSpMk id="21" creationId="{25159EE3-F8A8-4B03-AEE2-41D0C3945046}"/>
          </ac:grpSpMkLst>
        </pc:grpChg>
        <pc:grpChg chg="del">
          <ac:chgData name="Ekaterina Kozyreva" userId="cf353343e95d5fe2" providerId="LiveId" clId="{A7CF2418-83A3-488E-BD9D-2921FBC4C988}" dt="2019-07-03T10:23:59.701" v="2164" actId="478"/>
          <ac:grpSpMkLst>
            <pc:docMk/>
            <pc:sldMk cId="601687536" sldId="1249"/>
            <ac:grpSpMk id="22" creationId="{4F8C7B31-CA6B-486C-953E-571CE252DA9C}"/>
          </ac:grpSpMkLst>
        </pc:grpChg>
        <pc:grpChg chg="del">
          <ac:chgData name="Ekaterina Kozyreva" userId="cf353343e95d5fe2" providerId="LiveId" clId="{A7CF2418-83A3-488E-BD9D-2921FBC4C988}" dt="2019-07-03T10:23:55.796" v="2161" actId="478"/>
          <ac:grpSpMkLst>
            <pc:docMk/>
            <pc:sldMk cId="601687536" sldId="1249"/>
            <ac:grpSpMk id="27" creationId="{B96A2479-294A-47DC-AD53-B71AFA056127}"/>
          </ac:grpSpMkLst>
        </pc:grpChg>
        <pc:graphicFrameChg chg="del">
          <ac:chgData name="Ekaterina Kozyreva" userId="cf353343e95d5fe2" providerId="LiveId" clId="{A7CF2418-83A3-488E-BD9D-2921FBC4C988}" dt="2019-07-03T10:23:47.361" v="2159" actId="478"/>
          <ac:graphicFrameMkLst>
            <pc:docMk/>
            <pc:sldMk cId="601687536" sldId="1249"/>
            <ac:graphicFrameMk id="6" creationId="{2A8E7698-2555-4CF8-8C35-887CC2794A36}"/>
          </ac:graphicFrameMkLst>
        </pc:graphicFrameChg>
        <pc:picChg chg="mod">
          <ac:chgData name="Ekaterina Kozyreva" userId="cf353343e95d5fe2" providerId="LiveId" clId="{A7CF2418-83A3-488E-BD9D-2921FBC4C988}" dt="2019-07-03T10:23:48.251" v="2160" actId="1076"/>
          <ac:picMkLst>
            <pc:docMk/>
            <pc:sldMk cId="601687536" sldId="1249"/>
            <ac:picMk id="5" creationId="{00000000-0000-0000-0000-000000000000}"/>
          </ac:picMkLst>
        </pc:picChg>
        <pc:cxnChg chg="del">
          <ac:chgData name="Ekaterina Kozyreva" userId="cf353343e95d5fe2" providerId="LiveId" clId="{A7CF2418-83A3-488E-BD9D-2921FBC4C988}" dt="2019-07-03T10:23:58.873" v="2163" actId="478"/>
          <ac:cxnSpMkLst>
            <pc:docMk/>
            <pc:sldMk cId="601687536" sldId="1249"/>
            <ac:cxnSpMk id="4" creationId="{EB6A8469-49B5-49E9-BBCC-E90190B802A0}"/>
          </ac:cxnSpMkLst>
        </pc:cxnChg>
        <pc:cxnChg chg="del">
          <ac:chgData name="Ekaterina Kozyreva" userId="cf353343e95d5fe2" providerId="LiveId" clId="{A7CF2418-83A3-488E-BD9D-2921FBC4C988}" dt="2019-07-03T10:23:55.796" v="2161" actId="478"/>
          <ac:cxnSpMkLst>
            <pc:docMk/>
            <pc:sldMk cId="601687536" sldId="1249"/>
            <ac:cxnSpMk id="16" creationId="{33CB1F0E-63F8-4798-BAB1-C2CC5E2A281D}"/>
          </ac:cxnSpMkLst>
        </pc:cxnChg>
        <pc:cxnChg chg="del mod">
          <ac:chgData name="Ekaterina Kozyreva" userId="cf353343e95d5fe2" providerId="LiveId" clId="{A7CF2418-83A3-488E-BD9D-2921FBC4C988}" dt="2019-07-03T10:23:58.873" v="2163" actId="478"/>
          <ac:cxnSpMkLst>
            <pc:docMk/>
            <pc:sldMk cId="601687536" sldId="1249"/>
            <ac:cxnSpMk id="19" creationId="{62FB1A45-BC8F-4A15-B75B-1966C1BC74BF}"/>
          </ac:cxnSpMkLst>
        </pc:cxnChg>
      </pc:sldChg>
      <pc:sldMasterChg chg="delSldLayout">
        <pc:chgData name="Ekaterina Kozyreva" userId="cf353343e95d5fe2" providerId="LiveId" clId="{A7CF2418-83A3-488E-BD9D-2921FBC4C988}" dt="2019-07-03T09:34:54.282" v="254" actId="2696"/>
        <pc:sldMasterMkLst>
          <pc:docMk/>
          <pc:sldMasterMk cId="0" sldId="2147483648"/>
        </pc:sldMasterMkLst>
      </pc:sldMasterChg>
    </pc:docChg>
  </pc:docChgLst>
  <pc:docChgLst>
    <pc:chgData name="Ekaterina Kozyreva" userId="cf353343e95d5fe2" providerId="LiveId" clId="{C6584863-D9EC-44B7-8727-964B40ECA707}"/>
    <pc:docChg chg="undo custSel modSld">
      <pc:chgData name="Ekaterina Kozyreva" userId="cf353343e95d5fe2" providerId="LiveId" clId="{C6584863-D9EC-44B7-8727-964B40ECA707}" dt="2019-07-05T05:25:32.451" v="1074"/>
      <pc:docMkLst>
        <pc:docMk/>
      </pc:docMkLst>
      <pc:sldChg chg="addSp delSp modSp">
        <pc:chgData name="Ekaterina Kozyreva" userId="cf353343e95d5fe2" providerId="LiveId" clId="{C6584863-D9EC-44B7-8727-964B40ECA707}" dt="2019-07-05T05:25:32.451" v="1074"/>
        <pc:sldMkLst>
          <pc:docMk/>
          <pc:sldMk cId="3088159097" sldId="1240"/>
        </pc:sldMkLst>
        <pc:spChg chg="mod">
          <ac:chgData name="Ekaterina Kozyreva" userId="cf353343e95d5fe2" providerId="LiveId" clId="{C6584863-D9EC-44B7-8727-964B40ECA707}" dt="2019-07-05T05:25:27.677" v="1071" actId="1038"/>
          <ac:spMkLst>
            <pc:docMk/>
            <pc:sldMk cId="3088159097" sldId="1240"/>
            <ac:spMk id="4" creationId="{1F4AD911-D354-49C0-AB88-F75320A1A7D7}"/>
          </ac:spMkLst>
        </pc:spChg>
        <pc:spChg chg="add del mod">
          <ac:chgData name="Ekaterina Kozyreva" userId="cf353343e95d5fe2" providerId="LiveId" clId="{C6584863-D9EC-44B7-8727-964B40ECA707}" dt="2019-07-05T05:24:49.343" v="1031" actId="20577"/>
          <ac:spMkLst>
            <pc:docMk/>
            <pc:sldMk cId="3088159097" sldId="1240"/>
            <ac:spMk id="11" creationId="{D2C1B61C-4E3E-482B-BC69-FF9C1524D7C3}"/>
          </ac:spMkLst>
        </pc:spChg>
        <pc:spChg chg="add del">
          <ac:chgData name="Ekaterina Kozyreva" userId="cf353343e95d5fe2" providerId="LiveId" clId="{C6584863-D9EC-44B7-8727-964B40ECA707}" dt="2019-07-05T05:24:38.759" v="1029" actId="478"/>
          <ac:spMkLst>
            <pc:docMk/>
            <pc:sldMk cId="3088159097" sldId="1240"/>
            <ac:spMk id="32" creationId="{7A687343-13CD-4AD3-9280-64E6C854F00C}"/>
          </ac:spMkLst>
        </pc:spChg>
        <pc:spChg chg="mod">
          <ac:chgData name="Ekaterina Kozyreva" userId="cf353343e95d5fe2" providerId="LiveId" clId="{C6584863-D9EC-44B7-8727-964B40ECA707}" dt="2019-07-05T05:25:27.677" v="1071" actId="1038"/>
          <ac:spMkLst>
            <pc:docMk/>
            <pc:sldMk cId="3088159097" sldId="1240"/>
            <ac:spMk id="44" creationId="{7B3F5EBE-FF40-473F-95CE-4F3A169F39F1}"/>
          </ac:spMkLst>
        </pc:spChg>
        <pc:spChg chg="mod">
          <ac:chgData name="Ekaterina Kozyreva" userId="cf353343e95d5fe2" providerId="LiveId" clId="{C6584863-D9EC-44B7-8727-964B40ECA707}" dt="2019-07-05T05:25:27.677" v="1071" actId="1038"/>
          <ac:spMkLst>
            <pc:docMk/>
            <pc:sldMk cId="3088159097" sldId="1240"/>
            <ac:spMk id="45" creationId="{638F7535-11DB-4883-ADBD-7C31C9587BB3}"/>
          </ac:spMkLst>
        </pc:spChg>
        <pc:spChg chg="mod">
          <ac:chgData name="Ekaterina Kozyreva" userId="cf353343e95d5fe2" providerId="LiveId" clId="{C6584863-D9EC-44B7-8727-964B40ECA707}" dt="2019-07-05T05:25:27.677" v="1071" actId="1038"/>
          <ac:spMkLst>
            <pc:docMk/>
            <pc:sldMk cId="3088159097" sldId="1240"/>
            <ac:spMk id="46" creationId="{34570A71-2BA3-4185-9F1C-9994D12F650B}"/>
          </ac:spMkLst>
        </pc:spChg>
        <pc:spChg chg="mod">
          <ac:chgData name="Ekaterina Kozyreva" userId="cf353343e95d5fe2" providerId="LiveId" clId="{C6584863-D9EC-44B7-8727-964B40ECA707}" dt="2019-07-05T05:25:20.399" v="1047" actId="1076"/>
          <ac:spMkLst>
            <pc:docMk/>
            <pc:sldMk cId="3088159097" sldId="1240"/>
            <ac:spMk id="47" creationId="{F6FE0BA3-5905-4212-B91F-90598C9C5D87}"/>
          </ac:spMkLst>
        </pc:spChg>
        <pc:spChg chg="add del">
          <ac:chgData name="Ekaterina Kozyreva" userId="cf353343e95d5fe2" providerId="LiveId" clId="{C6584863-D9EC-44B7-8727-964B40ECA707}" dt="2019-07-05T05:24:46.892" v="1030" actId="478"/>
          <ac:spMkLst>
            <pc:docMk/>
            <pc:sldMk cId="3088159097" sldId="1240"/>
            <ac:spMk id="54" creationId="{8710E27E-8A74-490B-A7F2-A250384661EB}"/>
          </ac:spMkLst>
        </pc:spChg>
        <pc:spChg chg="add del">
          <ac:chgData name="Ekaterina Kozyreva" userId="cf353343e95d5fe2" providerId="LiveId" clId="{C6584863-D9EC-44B7-8727-964B40ECA707}" dt="2019-07-05T05:24:46.892" v="1030" actId="478"/>
          <ac:spMkLst>
            <pc:docMk/>
            <pc:sldMk cId="3088159097" sldId="1240"/>
            <ac:spMk id="55" creationId="{4CE619CA-45AB-4F9A-B0F6-B63933A46411}"/>
          </ac:spMkLst>
        </pc:spChg>
        <pc:spChg chg="add del">
          <ac:chgData name="Ekaterina Kozyreva" userId="cf353343e95d5fe2" providerId="LiveId" clId="{C6584863-D9EC-44B7-8727-964B40ECA707}" dt="2019-07-05T05:24:46.892" v="1030" actId="478"/>
          <ac:spMkLst>
            <pc:docMk/>
            <pc:sldMk cId="3088159097" sldId="1240"/>
            <ac:spMk id="56" creationId="{6D3653B5-1A93-48F4-AAF1-04893139AA40}"/>
          </ac:spMkLst>
        </pc:spChg>
        <pc:spChg chg="add del">
          <ac:chgData name="Ekaterina Kozyreva" userId="cf353343e95d5fe2" providerId="LiveId" clId="{C6584863-D9EC-44B7-8727-964B40ECA707}" dt="2019-07-05T05:24:46.892" v="1030" actId="478"/>
          <ac:spMkLst>
            <pc:docMk/>
            <pc:sldMk cId="3088159097" sldId="1240"/>
            <ac:spMk id="57" creationId="{71E8748A-3D3B-4C99-BDE1-100FC51842AB}"/>
          </ac:spMkLst>
        </pc:spChg>
        <pc:spChg chg="add del">
          <ac:chgData name="Ekaterina Kozyreva" userId="cf353343e95d5fe2" providerId="LiveId" clId="{C6584863-D9EC-44B7-8727-964B40ECA707}" dt="2019-07-05T05:24:46.892" v="1030" actId="478"/>
          <ac:spMkLst>
            <pc:docMk/>
            <pc:sldMk cId="3088159097" sldId="1240"/>
            <ac:spMk id="58" creationId="{952F80BB-3010-4F1D-8925-F8AEAB4174B3}"/>
          </ac:spMkLst>
        </pc:spChg>
        <pc:spChg chg="del">
          <ac:chgData name="Ekaterina Kozyreva" userId="cf353343e95d5fe2" providerId="LiveId" clId="{C6584863-D9EC-44B7-8727-964B40ECA707}" dt="2019-07-05T05:24:46.892" v="1030" actId="478"/>
          <ac:spMkLst>
            <pc:docMk/>
            <pc:sldMk cId="3088159097" sldId="1240"/>
            <ac:spMk id="63" creationId="{DDE745CD-C72F-41AF-A07F-B3B236F6B0BE}"/>
          </ac:spMkLst>
        </pc:spChg>
        <pc:spChg chg="add del">
          <ac:chgData name="Ekaterina Kozyreva" userId="cf353343e95d5fe2" providerId="LiveId" clId="{C6584863-D9EC-44B7-8727-964B40ECA707}" dt="2019-07-05T05:24:46.892" v="1030" actId="478"/>
          <ac:spMkLst>
            <pc:docMk/>
            <pc:sldMk cId="3088159097" sldId="1240"/>
            <ac:spMk id="64" creationId="{F8806426-3DB2-40D5-9DBD-1F5229067B4D}"/>
          </ac:spMkLst>
        </pc:spChg>
        <pc:spChg chg="add del">
          <ac:chgData name="Ekaterina Kozyreva" userId="cf353343e95d5fe2" providerId="LiveId" clId="{C6584863-D9EC-44B7-8727-964B40ECA707}" dt="2019-07-05T05:24:46.892" v="1030" actId="478"/>
          <ac:spMkLst>
            <pc:docMk/>
            <pc:sldMk cId="3088159097" sldId="1240"/>
            <ac:spMk id="65" creationId="{6A92FC3B-722A-43F7-8A2F-D80F618CEFF2}"/>
          </ac:spMkLst>
        </pc:spChg>
        <pc:spChg chg="add del">
          <ac:chgData name="Ekaterina Kozyreva" userId="cf353343e95d5fe2" providerId="LiveId" clId="{C6584863-D9EC-44B7-8727-964B40ECA707}" dt="2019-07-05T05:24:46.892" v="1030" actId="478"/>
          <ac:spMkLst>
            <pc:docMk/>
            <pc:sldMk cId="3088159097" sldId="1240"/>
            <ac:spMk id="66" creationId="{81666881-FFBF-49EB-8104-C828A3DA555C}"/>
          </ac:spMkLst>
        </pc:spChg>
        <pc:spChg chg="add del">
          <ac:chgData name="Ekaterina Kozyreva" userId="cf353343e95d5fe2" providerId="LiveId" clId="{C6584863-D9EC-44B7-8727-964B40ECA707}" dt="2019-07-05T05:24:46.892" v="1030" actId="478"/>
          <ac:spMkLst>
            <pc:docMk/>
            <pc:sldMk cId="3088159097" sldId="1240"/>
            <ac:spMk id="67" creationId="{63E4A990-D82D-481D-B53D-CAB4D6646819}"/>
          </ac:spMkLst>
        </pc:spChg>
        <pc:spChg chg="add del">
          <ac:chgData name="Ekaterina Kozyreva" userId="cf353343e95d5fe2" providerId="LiveId" clId="{C6584863-D9EC-44B7-8727-964B40ECA707}" dt="2019-07-05T05:25:06.250" v="1041" actId="478"/>
          <ac:spMkLst>
            <pc:docMk/>
            <pc:sldMk cId="3088159097" sldId="1240"/>
            <ac:spMk id="68" creationId="{40483389-2B35-4ECF-8615-A0DC482E6E74}"/>
          </ac:spMkLst>
        </pc:spChg>
        <pc:spChg chg="add del">
          <ac:chgData name="Ekaterina Kozyreva" userId="cf353343e95d5fe2" providerId="LiveId" clId="{C6584863-D9EC-44B7-8727-964B40ECA707}" dt="2019-07-05T05:25:04.352" v="1040" actId="478"/>
          <ac:spMkLst>
            <pc:docMk/>
            <pc:sldMk cId="3088159097" sldId="1240"/>
            <ac:spMk id="69" creationId="{00E7D186-D7DB-41F7-9169-4930651BF678}"/>
          </ac:spMkLst>
        </pc:spChg>
        <pc:spChg chg="add del">
          <ac:chgData name="Ekaterina Kozyreva" userId="cf353343e95d5fe2" providerId="LiveId" clId="{C6584863-D9EC-44B7-8727-964B40ECA707}" dt="2019-07-05T05:25:02.995" v="1039" actId="478"/>
          <ac:spMkLst>
            <pc:docMk/>
            <pc:sldMk cId="3088159097" sldId="1240"/>
            <ac:spMk id="70" creationId="{352ED1FB-8ACF-4B71-9527-5523CFE17BC9}"/>
          </ac:spMkLst>
        </pc:spChg>
        <pc:spChg chg="add del mod">
          <ac:chgData name="Ekaterina Kozyreva" userId="cf353343e95d5fe2" providerId="LiveId" clId="{C6584863-D9EC-44B7-8727-964B40ECA707}" dt="2019-07-05T05:25:32.451" v="1074"/>
          <ac:spMkLst>
            <pc:docMk/>
            <pc:sldMk cId="3088159097" sldId="1240"/>
            <ac:spMk id="78" creationId="{94A73D21-FAE9-4233-BC2A-E4A7F91E3BC8}"/>
          </ac:spMkLst>
        </pc:spChg>
        <pc:spChg chg="add del">
          <ac:chgData name="Ekaterina Kozyreva" userId="cf353343e95d5fe2" providerId="LiveId" clId="{C6584863-D9EC-44B7-8727-964B40ECA707}" dt="2019-07-05T05:24:56.868" v="1035" actId="478"/>
          <ac:spMkLst>
            <pc:docMk/>
            <pc:sldMk cId="3088159097" sldId="1240"/>
            <ac:spMk id="85" creationId="{66B7A392-6545-421C-B29F-6827E97B52C5}"/>
          </ac:spMkLst>
        </pc:spChg>
        <pc:spChg chg="del">
          <ac:chgData name="Ekaterina Kozyreva" userId="cf353343e95d5fe2" providerId="LiveId" clId="{C6584863-D9EC-44B7-8727-964B40ECA707}" dt="2019-07-05T05:24:52.465" v="1032" actId="478"/>
          <ac:spMkLst>
            <pc:docMk/>
            <pc:sldMk cId="3088159097" sldId="1240"/>
            <ac:spMk id="86" creationId="{3FA2CCF0-5D73-42BD-BFDA-4458EE5179E8}"/>
          </ac:spMkLst>
        </pc:spChg>
        <pc:spChg chg="add del">
          <ac:chgData name="Ekaterina Kozyreva" userId="cf353343e95d5fe2" providerId="LiveId" clId="{C6584863-D9EC-44B7-8727-964B40ECA707}" dt="2019-07-05T05:24:58.269" v="1036" actId="478"/>
          <ac:spMkLst>
            <pc:docMk/>
            <pc:sldMk cId="3088159097" sldId="1240"/>
            <ac:spMk id="87" creationId="{03441AD4-9D34-4769-ABB8-D98CBF326BC5}"/>
          </ac:spMkLst>
        </pc:spChg>
        <pc:spChg chg="del">
          <ac:chgData name="Ekaterina Kozyreva" userId="cf353343e95d5fe2" providerId="LiveId" clId="{C6584863-D9EC-44B7-8727-964B40ECA707}" dt="2019-07-05T05:24:59.422" v="1037" actId="478"/>
          <ac:spMkLst>
            <pc:docMk/>
            <pc:sldMk cId="3088159097" sldId="1240"/>
            <ac:spMk id="88" creationId="{3A420181-C072-42FE-8928-ECC08967E474}"/>
          </ac:spMkLst>
        </pc:spChg>
        <pc:spChg chg="add del">
          <ac:chgData name="Ekaterina Kozyreva" userId="cf353343e95d5fe2" providerId="LiveId" clId="{C6584863-D9EC-44B7-8727-964B40ECA707}" dt="2019-07-05T05:25:00.718" v="1038" actId="478"/>
          <ac:spMkLst>
            <pc:docMk/>
            <pc:sldMk cId="3088159097" sldId="1240"/>
            <ac:spMk id="89" creationId="{E682C04A-9276-4629-B23A-49D1C81C3937}"/>
          </ac:spMkLst>
        </pc:spChg>
        <pc:picChg chg="add del">
          <ac:chgData name="Ekaterina Kozyreva" userId="cf353343e95d5fe2" providerId="LiveId" clId="{C6584863-D9EC-44B7-8727-964B40ECA707}" dt="2019-07-05T05:24:55.031" v="1034" actId="478"/>
          <ac:picMkLst>
            <pc:docMk/>
            <pc:sldMk cId="3088159097" sldId="1240"/>
            <ac:picMk id="5" creationId="{00000000-0000-0000-0000-000000000000}"/>
          </ac:picMkLst>
        </pc:picChg>
        <pc:cxnChg chg="mod">
          <ac:chgData name="Ekaterina Kozyreva" userId="cf353343e95d5fe2" providerId="LiveId" clId="{C6584863-D9EC-44B7-8727-964B40ECA707}" dt="2019-07-05T05:24:49.343" v="1031" actId="20577"/>
          <ac:cxnSpMkLst>
            <pc:docMk/>
            <pc:sldMk cId="3088159097" sldId="1240"/>
            <ac:cxnSpMk id="12" creationId="{D559F167-5DF7-4939-86AC-4F14806B0EBF}"/>
          </ac:cxnSpMkLst>
        </pc:cxnChg>
        <pc:cxnChg chg="mod">
          <ac:chgData name="Ekaterina Kozyreva" userId="cf353343e95d5fe2" providerId="LiveId" clId="{C6584863-D9EC-44B7-8727-964B40ECA707}" dt="2019-07-05T05:24:49.343" v="1031" actId="20577"/>
          <ac:cxnSpMkLst>
            <pc:docMk/>
            <pc:sldMk cId="3088159097" sldId="1240"/>
            <ac:cxnSpMk id="13" creationId="{A2A8C947-E344-45D7-9093-AAF9B8731AF4}"/>
          </ac:cxnSpMkLst>
        </pc:cxnChg>
        <pc:cxnChg chg="mod">
          <ac:chgData name="Ekaterina Kozyreva" userId="cf353343e95d5fe2" providerId="LiveId" clId="{C6584863-D9EC-44B7-8727-964B40ECA707}" dt="2019-07-05T05:24:49.343" v="1031" actId="20577"/>
          <ac:cxnSpMkLst>
            <pc:docMk/>
            <pc:sldMk cId="3088159097" sldId="1240"/>
            <ac:cxnSpMk id="33" creationId="{451B2C55-B1C5-4B17-8A7B-C077F655FDD0}"/>
          </ac:cxnSpMkLst>
        </pc:cxnChg>
        <pc:cxnChg chg="mod">
          <ac:chgData name="Ekaterina Kozyreva" userId="cf353343e95d5fe2" providerId="LiveId" clId="{C6584863-D9EC-44B7-8727-964B40ECA707}" dt="2019-07-05T05:24:49.343" v="1031" actId="20577"/>
          <ac:cxnSpMkLst>
            <pc:docMk/>
            <pc:sldMk cId="3088159097" sldId="1240"/>
            <ac:cxnSpMk id="34" creationId="{8904E939-BD12-43C8-9457-1878443CB7F9}"/>
          </ac:cxnSpMkLst>
        </pc:cxnChg>
      </pc:sldChg>
      <pc:sldChg chg="addSp delSp modSp">
        <pc:chgData name="Ekaterina Kozyreva" userId="cf353343e95d5fe2" providerId="LiveId" clId="{C6584863-D9EC-44B7-8727-964B40ECA707}" dt="2019-07-04T09:43:44.835" v="1025" actId="1076"/>
        <pc:sldMkLst>
          <pc:docMk/>
          <pc:sldMk cId="2979592308" sldId="1246"/>
        </pc:sldMkLst>
        <pc:spChg chg="add mod">
          <ac:chgData name="Ekaterina Kozyreva" userId="cf353343e95d5fe2" providerId="LiveId" clId="{C6584863-D9EC-44B7-8727-964B40ECA707}" dt="2019-07-04T09:43:44.835" v="1025" actId="1076"/>
          <ac:spMkLst>
            <pc:docMk/>
            <pc:sldMk cId="2979592308" sldId="1246"/>
            <ac:spMk id="3" creationId="{0671C039-978C-4DCB-A023-139059BA8206}"/>
          </ac:spMkLst>
        </pc:spChg>
        <pc:spChg chg="mod">
          <ac:chgData name="Ekaterina Kozyreva" userId="cf353343e95d5fe2" providerId="LiveId" clId="{C6584863-D9EC-44B7-8727-964B40ECA707}" dt="2019-07-04T09:42:52.807" v="1009" actId="20577"/>
          <ac:spMkLst>
            <pc:docMk/>
            <pc:sldMk cId="2979592308" sldId="1246"/>
            <ac:spMk id="7" creationId="{9D168CF9-CA0A-4A07-B552-807DCDBE9FEF}"/>
          </ac:spMkLst>
        </pc:spChg>
        <pc:spChg chg="add del">
          <ac:chgData name="Ekaterina Kozyreva" userId="cf353343e95d5fe2" providerId="LiveId" clId="{C6584863-D9EC-44B7-8727-964B40ECA707}" dt="2019-07-04T09:40:35.859" v="958" actId="478"/>
          <ac:spMkLst>
            <pc:docMk/>
            <pc:sldMk cId="2979592308" sldId="1246"/>
            <ac:spMk id="23" creationId="{E7AEA890-C118-4063-BD72-C1CAD7FA29A8}"/>
          </ac:spMkLst>
        </pc:spChg>
        <pc:graphicFrameChg chg="mod">
          <ac:chgData name="Ekaterina Kozyreva" userId="cf353343e95d5fe2" providerId="LiveId" clId="{C6584863-D9EC-44B7-8727-964B40ECA707}" dt="2019-07-04T09:43:08.164" v="1013" actId="14100"/>
          <ac:graphicFrameMkLst>
            <pc:docMk/>
            <pc:sldMk cId="2979592308" sldId="1246"/>
            <ac:graphicFrameMk id="6" creationId="{2A8E7698-2555-4CF8-8C35-887CC2794A36}"/>
          </ac:graphicFrameMkLst>
        </pc:graphicFrameChg>
        <pc:graphicFrameChg chg="add del mod">
          <ac:chgData name="Ekaterina Kozyreva" userId="cf353343e95d5fe2" providerId="LiveId" clId="{C6584863-D9EC-44B7-8727-964B40ECA707}" dt="2019-07-04T09:41:18.574" v="961" actId="478"/>
          <ac:graphicFrameMkLst>
            <pc:docMk/>
            <pc:sldMk cId="2979592308" sldId="1246"/>
            <ac:graphicFrameMk id="26" creationId="{5B51A30E-C842-4676-8FB8-E9507B52DC3D}"/>
          </ac:graphicFrameMkLst>
        </pc:graphicFrameChg>
      </pc:sldChg>
      <pc:sldChg chg="addSp delSp modSp">
        <pc:chgData name="Ekaterina Kozyreva" userId="cf353343e95d5fe2" providerId="LiveId" clId="{C6584863-D9EC-44B7-8727-964B40ECA707}" dt="2019-07-04T07:54:18.262" v="956" actId="478"/>
        <pc:sldMkLst>
          <pc:docMk/>
          <pc:sldMk cId="601687536" sldId="1249"/>
        </pc:sldMkLst>
        <pc:spChg chg="add del mod">
          <ac:chgData name="Ekaterina Kozyreva" userId="cf353343e95d5fe2" providerId="LiveId" clId="{C6584863-D9EC-44B7-8727-964B40ECA707}" dt="2019-07-04T07:54:18.262" v="956" actId="478"/>
          <ac:spMkLst>
            <pc:docMk/>
            <pc:sldMk cId="601687536" sldId="1249"/>
            <ac:spMk id="2" creationId="{78BE995E-FCAF-49F9-A38A-873F15AD608F}"/>
          </ac:spMkLst>
        </pc:spChg>
        <pc:spChg chg="del">
          <ac:chgData name="Ekaterina Kozyreva" userId="cf353343e95d5fe2" providerId="LiveId" clId="{C6584863-D9EC-44B7-8727-964B40ECA707}" dt="2019-07-04T07:37:07.084" v="87" actId="478"/>
          <ac:spMkLst>
            <pc:docMk/>
            <pc:sldMk cId="601687536" sldId="1249"/>
            <ac:spMk id="3" creationId="{18327DEB-476D-439F-8650-70137C30565F}"/>
          </ac:spMkLst>
        </pc:spChg>
        <pc:spChg chg="add del mod">
          <ac:chgData name="Ekaterina Kozyreva" userId="cf353343e95d5fe2" providerId="LiveId" clId="{C6584863-D9EC-44B7-8727-964B40ECA707}" dt="2019-07-04T07:45:23.292" v="547" actId="478"/>
          <ac:spMkLst>
            <pc:docMk/>
            <pc:sldMk cId="601687536" sldId="1249"/>
            <ac:spMk id="4" creationId="{D119543D-B18B-4983-8724-C8C3352E12C2}"/>
          </ac:spMkLst>
        </pc:spChg>
        <pc:spChg chg="add mod">
          <ac:chgData name="Ekaterina Kozyreva" userId="cf353343e95d5fe2" providerId="LiveId" clId="{C6584863-D9EC-44B7-8727-964B40ECA707}" dt="2019-07-04T07:54:01.705" v="948" actId="1076"/>
          <ac:spMkLst>
            <pc:docMk/>
            <pc:sldMk cId="601687536" sldId="1249"/>
            <ac:spMk id="8" creationId="{5399CB4E-109B-4709-AF47-0904FE05303A}"/>
          </ac:spMkLst>
        </pc:spChg>
        <pc:spChg chg="add mod">
          <ac:chgData name="Ekaterina Kozyreva" userId="cf353343e95d5fe2" providerId="LiveId" clId="{C6584863-D9EC-44B7-8727-964B40ECA707}" dt="2019-07-04T07:37:51.888" v="168" actId="14100"/>
          <ac:spMkLst>
            <pc:docMk/>
            <pc:sldMk cId="601687536" sldId="1249"/>
            <ac:spMk id="9" creationId="{5050EE5F-BE8A-4D57-AC81-E170A48D0763}"/>
          </ac:spMkLst>
        </pc:spChg>
        <pc:spChg chg="add mod">
          <ac:chgData name="Ekaterina Kozyreva" userId="cf353343e95d5fe2" providerId="LiveId" clId="{C6584863-D9EC-44B7-8727-964B40ECA707}" dt="2019-07-04T07:38:50.528" v="174" actId="1076"/>
          <ac:spMkLst>
            <pc:docMk/>
            <pc:sldMk cId="601687536" sldId="1249"/>
            <ac:spMk id="10" creationId="{DF01F76C-78CA-4DEC-AE39-E8DBB51FE5BC}"/>
          </ac:spMkLst>
        </pc:spChg>
        <pc:spChg chg="add mod">
          <ac:chgData name="Ekaterina Kozyreva" userId="cf353343e95d5fe2" providerId="LiveId" clId="{C6584863-D9EC-44B7-8727-964B40ECA707}" dt="2019-07-04T07:40:52.564" v="542" actId="20577"/>
          <ac:spMkLst>
            <pc:docMk/>
            <pc:sldMk cId="601687536" sldId="1249"/>
            <ac:spMk id="11" creationId="{E9166DC3-7D2D-42E2-AC2C-FBAE7A7AC8C3}"/>
          </ac:spMkLst>
        </pc:spChg>
        <pc:spChg chg="add mod">
          <ac:chgData name="Ekaterina Kozyreva" userId="cf353343e95d5fe2" providerId="LiveId" clId="{C6584863-D9EC-44B7-8727-964B40ECA707}" dt="2019-07-04T07:39:09.513" v="192" actId="1076"/>
          <ac:spMkLst>
            <pc:docMk/>
            <pc:sldMk cId="601687536" sldId="1249"/>
            <ac:spMk id="12" creationId="{CE569CAB-8498-4C67-9EC6-2D78EAA92D8A}"/>
          </ac:spMkLst>
        </pc:spChg>
        <pc:spChg chg="add mod">
          <ac:chgData name="Ekaterina Kozyreva" userId="cf353343e95d5fe2" providerId="LiveId" clId="{C6584863-D9EC-44B7-8727-964B40ECA707}" dt="2019-07-04T07:54:09.750" v="953" actId="1035"/>
          <ac:spMkLst>
            <pc:docMk/>
            <pc:sldMk cId="601687536" sldId="1249"/>
            <ac:spMk id="16" creationId="{2BA386BF-0025-48DC-BDA7-6BC0E0A6BA07}"/>
          </ac:spMkLst>
        </pc:spChg>
        <pc:spChg chg="add mod">
          <ac:chgData name="Ekaterina Kozyreva" userId="cf353343e95d5fe2" providerId="LiveId" clId="{C6584863-D9EC-44B7-8727-964B40ECA707}" dt="2019-07-04T07:54:09.750" v="953" actId="1035"/>
          <ac:spMkLst>
            <pc:docMk/>
            <pc:sldMk cId="601687536" sldId="1249"/>
            <ac:spMk id="17" creationId="{0808D23A-2938-42E5-98DD-7DD3652477D9}"/>
          </ac:spMkLst>
        </pc:spChg>
        <pc:spChg chg="add del mod">
          <ac:chgData name="Ekaterina Kozyreva" userId="cf353343e95d5fe2" providerId="LiveId" clId="{C6584863-D9EC-44B7-8727-964B40ECA707}" dt="2019-07-04T07:50:42.789" v="604"/>
          <ac:spMkLst>
            <pc:docMk/>
            <pc:sldMk cId="601687536" sldId="1249"/>
            <ac:spMk id="18" creationId="{5B261F01-8B52-4641-B28A-093987E064F2}"/>
          </ac:spMkLst>
        </pc:spChg>
        <pc:spChg chg="add mod">
          <ac:chgData name="Ekaterina Kozyreva" userId="cf353343e95d5fe2" providerId="LiveId" clId="{C6584863-D9EC-44B7-8727-964B40ECA707}" dt="2019-07-04T07:54:09.750" v="953" actId="1035"/>
          <ac:spMkLst>
            <pc:docMk/>
            <pc:sldMk cId="601687536" sldId="1249"/>
            <ac:spMk id="19" creationId="{9AB44D09-6ABA-4DF7-ACA5-65A37EF4AE6F}"/>
          </ac:spMkLst>
        </pc:spChg>
        <pc:picChg chg="del mod">
          <ac:chgData name="Ekaterina Kozyreva" userId="cf353343e95d5fe2" providerId="LiveId" clId="{C6584863-D9EC-44B7-8727-964B40ECA707}" dt="2019-07-04T07:45:21.055" v="546" actId="478"/>
          <ac:picMkLst>
            <pc:docMk/>
            <pc:sldMk cId="601687536" sldId="1249"/>
            <ac:picMk id="5" creationId="{00000000-0000-0000-0000-000000000000}"/>
          </ac:picMkLst>
        </pc:picChg>
        <pc:picChg chg="add mod">
          <ac:chgData name="Ekaterina Kozyreva" userId="cf353343e95d5fe2" providerId="LiveId" clId="{C6584863-D9EC-44B7-8727-964B40ECA707}" dt="2019-07-04T07:54:15.330" v="955" actId="1076"/>
          <ac:picMkLst>
            <pc:docMk/>
            <pc:sldMk cId="601687536" sldId="1249"/>
            <ac:picMk id="7" creationId="{2077F5AF-E0B4-4A9E-8F75-5BB0BD278929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Anastasia\Desktop\&#1058;&#1088;&#1072;&#1085;&#1089;&#1082;&#1086;&#1085;&#1090;&#1077;&#1081;&#1085;&#1077;&#1088;\&#1052;&#1086;&#1076;&#1077;&#1083;&#1100;_&#1058;&#1088;&#1072;&#1085;&#1089;&#1082;&#1086;&#1085;&#1090;&#1077;&#1081;&#1085;&#1077;&#1088;_EX_Im_06.02.19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 Pro Light"/>
                <a:ea typeface="+mn-ea"/>
                <a:cs typeface="+mn-cs"/>
              </a:defRPr>
            </a:pPr>
            <a:r>
              <a:rPr lang="ru-RU" sz="1500" b="1" dirty="0">
                <a:solidFill>
                  <a:schemeClr val="accent3">
                    <a:lumMod val="50000"/>
                  </a:schemeClr>
                </a:solidFill>
              </a:rPr>
              <a:t>Темп роста объемов мировой торговли, в % к предыдущему периоду</a:t>
            </a:r>
          </a:p>
        </c:rich>
      </c:tx>
      <c:layout>
        <c:manualLayout>
          <c:xMode val="edge"/>
          <c:yMode val="edge"/>
          <c:x val="0.12311899617245214"/>
          <c:y val="3.834246832106099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otham Pro Ligh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0555882106742684"/>
          <c:y val="0.15068623865825923"/>
          <c:w val="0.89444117893257313"/>
          <c:h val="0.5604924233981861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Лист1!$A$92</c:f>
              <c:strCache>
                <c:ptCount val="1"/>
                <c:pt idx="0">
                  <c:v>Инерционный</c:v>
                </c:pt>
              </c:strCache>
            </c:strRef>
          </c:tx>
          <c:spPr>
            <a:ln w="28575" cap="rnd">
              <a:solidFill>
                <a:schemeClr val="tx1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Лист1!$C$91:$AA$91</c:f>
              <c:strCache>
                <c:ptCount val="2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  <c:pt idx="20">
                  <c:v>2031</c:v>
                </c:pt>
                <c:pt idx="21">
                  <c:v>2032</c:v>
                </c:pt>
                <c:pt idx="22">
                  <c:v>2033</c:v>
                </c:pt>
                <c:pt idx="23">
                  <c:v>2034</c:v>
                </c:pt>
                <c:pt idx="24">
                  <c:v>2035</c:v>
                </c:pt>
              </c:strCache>
            </c:strRef>
          </c:cat>
          <c:val>
            <c:numRef>
              <c:f>Лист1!$C$92:$AA$92</c:f>
              <c:numCache>
                <c:formatCode>General</c:formatCode>
                <c:ptCount val="25"/>
                <c:pt idx="7" formatCode="_(* #,##0.00_);_(* \(#,##0.00\);_(* &quot;-&quot;??_);_(@_)">
                  <c:v>103.9</c:v>
                </c:pt>
                <c:pt idx="8" formatCode="_(* #,##0.00_);_(* \(#,##0.00\);_(* &quot;-&quot;??_);_(@_)">
                  <c:v>103.3625706592823</c:v>
                </c:pt>
                <c:pt idx="9" formatCode="_(* #,##0.00_);_(* \(#,##0.00\);_(* &quot;-&quot;??_);_(@_)">
                  <c:v>103.02467335644295</c:v>
                </c:pt>
                <c:pt idx="10" formatCode="_(* #,##0.00_);_(* \(#,##0.00\);_(* &quot;-&quot;??_);_(@_)">
                  <c:v>102.97488995763308</c:v>
                </c:pt>
                <c:pt idx="11" formatCode="_(* #,##0.00_);_(* \(#,##0.00\);_(* &quot;-&quot;??_);_(@_)">
                  <c:v>102.77185575481789</c:v>
                </c:pt>
                <c:pt idx="12" formatCode="_(* #,##0.00_);_(* \(#,##0.00\);_(* &quot;-&quot;??_);_(@_)">
                  <c:v>102.59174303581388</c:v>
                </c:pt>
                <c:pt idx="13" formatCode="_(* #,##0.00_);_(* \(#,##0.00\);_(* &quot;-&quot;??_);_(@_)">
                  <c:v>102.54230985610546</c:v>
                </c:pt>
                <c:pt idx="14" formatCode="_(* #,##0.00_);_(* \(#,##0.00\);_(* &quot;-&quot;??_);_(@_)">
                  <c:v>102.50901620347308</c:v>
                </c:pt>
                <c:pt idx="15" formatCode="_(* #,##0.00_);_(* \(#,##0.00\);_(* &quot;-&quot;??_);_(@_)">
                  <c:v>102.4719424541549</c:v>
                </c:pt>
                <c:pt idx="16" formatCode="_(* #,##0.00_);_(* \(#,##0.00\);_(* &quot;-&quot;??_);_(@_)">
                  <c:v>102.43866088852802</c:v>
                </c:pt>
                <c:pt idx="17" formatCode="_(* #,##0.00_);_(* \(#,##0.00\);_(* &quot;-&quot;??_);_(@_)">
                  <c:v>102.41512529500072</c:v>
                </c:pt>
                <c:pt idx="18" formatCode="_(* #,##0.00_);_(* \(#,##0.00\);_(* &quot;-&quot;??_);_(@_)">
                  <c:v>102.39219876419405</c:v>
                </c:pt>
                <c:pt idx="19" formatCode="_(* #,##0.00_);_(* \(#,##0.00\);_(* &quot;-&quot;??_);_(@_)">
                  <c:v>102.37738349243952</c:v>
                </c:pt>
                <c:pt idx="20" formatCode="_(* #,##0.00_);_(* \(#,##0.00\);_(* &quot;-&quot;??_);_(@_)">
                  <c:v>102.3658968594419</c:v>
                </c:pt>
                <c:pt idx="21" formatCode="_(* #,##0.00_);_(* \(#,##0.00\);_(* &quot;-&quot;??_);_(@_)">
                  <c:v>102.3545109905841</c:v>
                </c:pt>
                <c:pt idx="22" formatCode="_(* #,##0.00_);_(* \(#,##0.00\);_(* &quot;-&quot;??_);_(@_)">
                  <c:v>102.34497017291287</c:v>
                </c:pt>
                <c:pt idx="23" formatCode="_(* #,##0.00_);_(* \(#,##0.00\);_(* &quot;-&quot;??_);_(@_)">
                  <c:v>102.33672425603012</c:v>
                </c:pt>
                <c:pt idx="24" formatCode="_(* #,##0.00_);_(* \(#,##0.00\);_(* &quot;-&quot;??_);_(@_)">
                  <c:v>102.32982180009449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D9-491A-949A-4BCCE34CAB79}"/>
            </c:ext>
          </c:extLst>
        </c:ser>
        <c:ser>
          <c:idx val="1"/>
          <c:order val="1"/>
          <c:tx>
            <c:strRef>
              <c:f>Лист1!$A$93</c:f>
              <c:strCache>
                <c:ptCount val="1"/>
                <c:pt idx="0">
                  <c:v>Базовый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Лист1!$C$91:$AA$91</c:f>
              <c:strCache>
                <c:ptCount val="2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  <c:pt idx="20">
                  <c:v>2031</c:v>
                </c:pt>
                <c:pt idx="21">
                  <c:v>2032</c:v>
                </c:pt>
                <c:pt idx="22">
                  <c:v>2033</c:v>
                </c:pt>
                <c:pt idx="23">
                  <c:v>2034</c:v>
                </c:pt>
                <c:pt idx="24">
                  <c:v>2035</c:v>
                </c:pt>
              </c:strCache>
            </c:strRef>
          </c:cat>
          <c:val>
            <c:numRef>
              <c:f>Лист1!$C$93:$AA$93</c:f>
              <c:numCache>
                <c:formatCode>General</c:formatCode>
                <c:ptCount val="25"/>
                <c:pt idx="7" formatCode="_(* #,##0.00_);_(* \(#,##0.00\);_(* &quot;-&quot;??_);_(@_)">
                  <c:v>103.9</c:v>
                </c:pt>
                <c:pt idx="8" formatCode="_(* #,##0.00_);_(* \(#,##0.00\);_(* &quot;-&quot;??_);_(@_)">
                  <c:v>103.7</c:v>
                </c:pt>
                <c:pt idx="9" formatCode="_(* #,##0.00_);_(* \(#,##0.00\);_(* &quot;-&quot;??_);_(@_)">
                  <c:v>103.9</c:v>
                </c:pt>
                <c:pt idx="10" formatCode="_(* #,##0.00_);_(* \(#,##0.00\);_(* &quot;-&quot;??_);_(@_)">
                  <c:v>103.8</c:v>
                </c:pt>
                <c:pt idx="11" formatCode="_(* #,##0.00_);_(* \(#,##0.00\);_(* &quot;-&quot;??_);_(@_)">
                  <c:v>103.8</c:v>
                </c:pt>
                <c:pt idx="12" formatCode="_(* #,##0.00_);_(* \(#,##0.00\);_(* &quot;-&quot;??_);_(@_)">
                  <c:v>103.8</c:v>
                </c:pt>
                <c:pt idx="13" formatCode="_(* #,##0.00_);_(* \(#,##0.00\);_(* &quot;-&quot;??_);_(@_)">
                  <c:v>103.76993554664023</c:v>
                </c:pt>
                <c:pt idx="14" formatCode="_(* #,##0.00_);_(* \(#,##0.00\);_(* &quot;-&quot;??_);_(@_)">
                  <c:v>103.753854579125</c:v>
                </c:pt>
                <c:pt idx="15" formatCode="_(* #,##0.00_);_(* \(#,##0.00\);_(* &quot;-&quot;??_);_(@_)">
                  <c:v>103.73154901848825</c:v>
                </c:pt>
                <c:pt idx="16" formatCode="_(* #,##0.00_);_(* \(#,##0.00\);_(* &quot;-&quot;??_);_(@_)">
                  <c:v>103.70534767942354</c:v>
                </c:pt>
                <c:pt idx="17" formatCode="_(* #,##0.00_);_(* \(#,##0.00\);_(* &quot;-&quot;??_);_(@_)">
                  <c:v>103.67726649701603</c:v>
                </c:pt>
                <c:pt idx="18" formatCode="_(* #,##0.00_);_(* \(#,##0.00\);_(* &quot;-&quot;??_);_(@_)">
                  <c:v>103.64745504747539</c:v>
                </c:pt>
                <c:pt idx="19" formatCode="_(* #,##0.00_);_(* \(#,##0.00\);_(* &quot;-&quot;??_);_(@_)">
                  <c:v>103.61598464161601</c:v>
                </c:pt>
                <c:pt idx="20" formatCode="_(* #,##0.00_);_(* \(#,##0.00\);_(* &quot;-&quot;??_);_(@_)">
                  <c:v>103.58358354413515</c:v>
                </c:pt>
                <c:pt idx="21" formatCode="_(* #,##0.00_);_(* \(#,##0.00\);_(* &quot;-&quot;??_);_(@_)">
                  <c:v>103.54901338166037</c:v>
                </c:pt>
                <c:pt idx="22" formatCode="_(* #,##0.00_);_(* \(#,##0.00\);_(* &quot;-&quot;??_);_(@_)">
                  <c:v>103.51432704290667</c:v>
                </c:pt>
                <c:pt idx="23" formatCode="_(* #,##0.00_);_(* \(#,##0.00\);_(* &quot;-&quot;??_);_(@_)">
                  <c:v>103.47896898395662</c:v>
                </c:pt>
                <c:pt idx="24" formatCode="_(* #,##0.00_);_(* \(#,##0.00\);_(* &quot;-&quot;??_);_(@_)">
                  <c:v>103.44318591680127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DD9-491A-949A-4BCCE34CAB79}"/>
            </c:ext>
          </c:extLst>
        </c:ser>
        <c:ser>
          <c:idx val="2"/>
          <c:order val="2"/>
          <c:tx>
            <c:strRef>
              <c:f>Лист1!$A$94</c:f>
              <c:strCache>
                <c:ptCount val="1"/>
                <c:pt idx="0">
                  <c:v>Оптимистический</c:v>
                </c:pt>
              </c:strCache>
            </c:strRef>
          </c:tx>
          <c:spPr>
            <a:ln w="28575" cap="rnd">
              <a:solidFill>
                <a:srgbClr val="99CCFF"/>
              </a:solidFill>
              <a:round/>
            </a:ln>
            <a:effectLst/>
          </c:spPr>
          <c:marker>
            <c:symbol val="none"/>
          </c:marker>
          <c:cat>
            <c:strRef>
              <c:f>Лист1!$C$91:$AA$91</c:f>
              <c:strCache>
                <c:ptCount val="2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  <c:pt idx="20">
                  <c:v>2031</c:v>
                </c:pt>
                <c:pt idx="21">
                  <c:v>2032</c:v>
                </c:pt>
                <c:pt idx="22">
                  <c:v>2033</c:v>
                </c:pt>
                <c:pt idx="23">
                  <c:v>2034</c:v>
                </c:pt>
                <c:pt idx="24">
                  <c:v>2035</c:v>
                </c:pt>
              </c:strCache>
            </c:strRef>
          </c:cat>
          <c:val>
            <c:numRef>
              <c:f>Лист1!$C$94:$AA$94</c:f>
              <c:numCache>
                <c:formatCode>General</c:formatCode>
                <c:ptCount val="25"/>
                <c:pt idx="7" formatCode="_(* #,##0.00_);_(* \(#,##0.00\);_(* &quot;-&quot;??_);_(@_)">
                  <c:v>103.9</c:v>
                </c:pt>
                <c:pt idx="8" formatCode="_(* #,##0.00_);_(* \(#,##0.00\);_(* &quot;-&quot;??_);_(@_)">
                  <c:v>104.2147294435144</c:v>
                </c:pt>
                <c:pt idx="9" formatCode="_(* #,##0.00_);_(* \(#,##0.00\);_(* &quot;-&quot;??_);_(@_)">
                  <c:v>104.37500757149252</c:v>
                </c:pt>
                <c:pt idx="10" formatCode="_(* #,##0.00_);_(* \(#,##0.00\);_(* &quot;-&quot;??_);_(@_)">
                  <c:v>104.34735459429801</c:v>
                </c:pt>
                <c:pt idx="11" formatCode="_(* #,##0.00_);_(* \(#,##0.00\);_(* &quot;-&quot;??_);_(@_)">
                  <c:v>104.24684674648402</c:v>
                </c:pt>
                <c:pt idx="12" formatCode="_(* #,##0.00_);_(* \(#,##0.00\);_(* &quot;-&quot;??_);_(@_)">
                  <c:v>104.34197172559551</c:v>
                </c:pt>
                <c:pt idx="13" formatCode="_(* #,##0.00_);_(* \(#,##0.00\);_(* &quot;-&quot;??_);_(@_)">
                  <c:v>104.34596820125724</c:v>
                </c:pt>
                <c:pt idx="14" formatCode="_(* #,##0.00_);_(* \(#,##0.00\);_(* &quot;-&quot;??_);_(@_)">
                  <c:v>104.36637462857087</c:v>
                </c:pt>
                <c:pt idx="15" formatCode="_(* #,##0.00_);_(* \(#,##0.00\);_(* &quot;-&quot;??_);_(@_)">
                  <c:v>104.38289421393436</c:v>
                </c:pt>
                <c:pt idx="16" formatCode="_(* #,##0.00_);_(* \(#,##0.00\);_(* &quot;-&quot;??_);_(@_)">
                  <c:v>104.3809298460212</c:v>
                </c:pt>
                <c:pt idx="17" formatCode="_(* #,##0.00_);_(* \(#,##0.00\);_(* &quot;-&quot;??_);_(@_)">
                  <c:v>104.37813717289595</c:v>
                </c:pt>
                <c:pt idx="18" formatCode="_(* #,##0.00_);_(* \(#,##0.00\);_(* &quot;-&quot;??_);_(@_)">
                  <c:v>104.37805678868402</c:v>
                </c:pt>
                <c:pt idx="19" formatCode="_(* #,##0.00_);_(* \(#,##0.00\);_(* &quot;-&quot;??_);_(@_)">
                  <c:v>104.35230493010877</c:v>
                </c:pt>
                <c:pt idx="20" formatCode="_(* #,##0.00_);_(* \(#,##0.00\);_(* &quot;-&quot;??_);_(@_)">
                  <c:v>104.31788047003894</c:v>
                </c:pt>
                <c:pt idx="21" formatCode="_(* #,##0.00_);_(* \(#,##0.00\);_(* &quot;-&quot;??_);_(@_)">
                  <c:v>104.28073717581671</c:v>
                </c:pt>
                <c:pt idx="22" formatCode="_(* #,##0.00_);_(* \(#,##0.00\);_(* &quot;-&quot;??_);_(@_)">
                  <c:v>104.24295699002012</c:v>
                </c:pt>
                <c:pt idx="23" formatCode="_(* #,##0.00_);_(* \(#,##0.00\);_(* &quot;-&quot;??_);_(@_)">
                  <c:v>104.20402394672089</c:v>
                </c:pt>
                <c:pt idx="24" formatCode="_(* #,##0.00_);_(* \(#,##0.00\);_(* &quot;-&quot;??_);_(@_)">
                  <c:v>104.16421313543525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DD9-491A-949A-4BCCE34CAB79}"/>
            </c:ext>
          </c:extLst>
        </c:ser>
        <c:ser>
          <c:idx val="3"/>
          <c:order val="3"/>
          <c:tx>
            <c:strRef>
              <c:f>Лист1!$A$95</c:f>
              <c:strCache>
                <c:ptCount val="1"/>
                <c:pt idx="0">
                  <c:v>Факт*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>
                <c:manualLayout>
                  <c:x val="-2.1810315514237906E-2"/>
                  <c:y val="-9.4088514918734226E-2"/>
                </c:manualLayout>
              </c:layout>
              <c:tx>
                <c:rich>
                  <a:bodyPr/>
                  <a:lstStyle/>
                  <a:p>
                    <a:fld id="{677B1FA6-B92B-4583-9F3A-6FAA8B3FD78F}" type="VALUE">
                      <a:rPr lang="en-US" sz="1000" b="1">
                        <a:solidFill>
                          <a:schemeClr val="accent3">
                            <a:lumMod val="50000"/>
                          </a:schemeClr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DD9-491A-949A-4BCCE34CAB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Лист1!$C$91:$AA$91</c:f>
              <c:strCache>
                <c:ptCount val="2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  <c:pt idx="20">
                  <c:v>2031</c:v>
                </c:pt>
                <c:pt idx="21">
                  <c:v>2032</c:v>
                </c:pt>
                <c:pt idx="22">
                  <c:v>2033</c:v>
                </c:pt>
                <c:pt idx="23">
                  <c:v>2034</c:v>
                </c:pt>
                <c:pt idx="24">
                  <c:v>2035</c:v>
                </c:pt>
              </c:strCache>
            </c:strRef>
          </c:cat>
          <c:val>
            <c:numRef>
              <c:f>Лист1!$C$95:$AA$95</c:f>
              <c:numCache>
                <c:formatCode>_(* #,##0.00_);_(* \(#,##0.00\);_(* "-"??_);_(@_)</c:formatCode>
                <c:ptCount val="25"/>
                <c:pt idx="0">
                  <c:v>105.25</c:v>
                </c:pt>
                <c:pt idx="1">
                  <c:v>102.2</c:v>
                </c:pt>
                <c:pt idx="2">
                  <c:v>102.5</c:v>
                </c:pt>
                <c:pt idx="3">
                  <c:v>102.7</c:v>
                </c:pt>
                <c:pt idx="4">
                  <c:v>102.4</c:v>
                </c:pt>
                <c:pt idx="5">
                  <c:v>101.80000000000001</c:v>
                </c:pt>
                <c:pt idx="6">
                  <c:v>104.75</c:v>
                </c:pt>
                <c:pt idx="7">
                  <c:v>103.9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DD9-491A-949A-4BCCE34CAB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46797568"/>
        <c:axId val="1046794616"/>
      </c:lineChart>
      <c:catAx>
        <c:axId val="104679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046794616"/>
        <c:crosses val="autoZero"/>
        <c:auto val="1"/>
        <c:lblAlgn val="ctr"/>
        <c:lblOffset val="100"/>
        <c:noMultiLvlLbl val="0"/>
      </c:catAx>
      <c:valAx>
        <c:axId val="1046794616"/>
        <c:scaling>
          <c:orientation val="minMax"/>
          <c:min val="101.5"/>
        </c:scaling>
        <c:delete val="0"/>
        <c:axPos val="l"/>
        <c:majorGridlines>
          <c:spPr>
            <a:ln w="9525" cap="flat" cmpd="sng" algn="ctr">
              <a:solidFill>
                <a:sysClr val="window" lastClr="FFFFFF">
                  <a:lumMod val="95000"/>
                </a:sys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3">
                    <a:lumMod val="50000"/>
                  </a:schemeClr>
                </a:solidFill>
                <a:latin typeface="Gotham Pro Light"/>
                <a:ea typeface="+mn-ea"/>
                <a:cs typeface="+mn-cs"/>
              </a:defRPr>
            </a:pPr>
            <a:endParaRPr lang="ru-RU"/>
          </a:p>
        </c:txPr>
        <c:crossAx val="1046797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9846310529620552E-2"/>
          <c:y val="0.84647418402786168"/>
          <c:w val="0.96015368947037949"/>
          <c:h val="0.130521125672026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12489416480915"/>
          <c:y val="0.10635398219116088"/>
          <c:w val="0.68646058323109793"/>
          <c:h val="0.683968790102434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Лист4!$A$36</c:f>
              <c:strCache>
                <c:ptCount val="1"/>
                <c:pt idx="0">
                  <c:v>Торговый поток Европа - Азия - Европа, млн тонн</c:v>
                </c:pt>
              </c:strCache>
            </c:strRef>
          </c:tx>
          <c:spPr>
            <a:solidFill>
              <a:srgbClr val="E51E3B">
                <a:lumMod val="75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F81BD">
                  <a:lumMod val="40000"/>
                  <a:lumOff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BC2-43F5-B5A7-DC25BD3EBA3C}"/>
              </c:ext>
            </c:extLst>
          </c:dPt>
          <c:dPt>
            <c:idx val="1"/>
            <c:invertIfNegative val="0"/>
            <c:bubble3D val="0"/>
            <c:spPr>
              <a:solidFill>
                <a:srgbClr val="4F81BD">
                  <a:lumMod val="40000"/>
                  <a:lumOff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BC2-43F5-B5A7-DC25BD3EBA3C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BC2-43F5-B5A7-DC25BD3EBA3C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BC2-43F5-B5A7-DC25BD3EBA3C}"/>
              </c:ext>
            </c:extLst>
          </c:dPt>
          <c:cat>
            <c:numRef>
              <c:f>Лист4!$B$35:$E$35</c:f>
              <c:numCache>
                <c:formatCode>@</c:formatCode>
                <c:ptCount val="4"/>
                <c:pt idx="0" formatCode="General">
                  <c:v>2004</c:v>
                </c:pt>
                <c:pt idx="1">
                  <c:v>2017</c:v>
                </c:pt>
                <c:pt idx="2">
                  <c:v>2024</c:v>
                </c:pt>
                <c:pt idx="3">
                  <c:v>2030</c:v>
                </c:pt>
              </c:numCache>
            </c:numRef>
          </c:cat>
          <c:val>
            <c:numRef>
              <c:f>Лист4!$B$36:$E$36</c:f>
              <c:numCache>
                <c:formatCode>_-* #,##0\ _₽_-;\-* #,##0\ _₽_-;_-* "-"??\ _₽_-;_-@_-</c:formatCode>
                <c:ptCount val="4"/>
                <c:pt idx="0">
                  <c:v>204.91034823199999</c:v>
                </c:pt>
                <c:pt idx="1">
                  <c:v>333.651411387</c:v>
                </c:pt>
                <c:pt idx="2">
                  <c:v>440.08364916350001</c:v>
                </c:pt>
                <c:pt idx="3">
                  <c:v>545.46098661020596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C2-43F5-B5A7-DC25BD3EBA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53834952"/>
        <c:axId val="853841840"/>
      </c:barChart>
      <c:lineChart>
        <c:grouping val="standard"/>
        <c:varyColors val="0"/>
        <c:ser>
          <c:idx val="1"/>
          <c:order val="1"/>
          <c:tx>
            <c:strRef>
              <c:f>Лист4!$A$37</c:f>
              <c:strCache>
                <c:ptCount val="1"/>
                <c:pt idx="0">
                  <c:v>Торговый поток Европа - Азия - Европа, млрд долл. США</c:v>
                </c:pt>
              </c:strCache>
            </c:strRef>
          </c:tx>
          <c:spPr>
            <a:ln w="38100" cap="rnd">
              <a:solidFill>
                <a:srgbClr val="FFFFFF">
                  <a:lumMod val="50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Лист4!$B$35:$E$35</c:f>
              <c:numCache>
                <c:formatCode>@</c:formatCode>
                <c:ptCount val="4"/>
                <c:pt idx="0" formatCode="General">
                  <c:v>2004</c:v>
                </c:pt>
                <c:pt idx="1">
                  <c:v>2017</c:v>
                </c:pt>
                <c:pt idx="2">
                  <c:v>2024</c:v>
                </c:pt>
                <c:pt idx="3">
                  <c:v>2030</c:v>
                </c:pt>
              </c:numCache>
            </c:numRef>
          </c:cat>
          <c:val>
            <c:numRef>
              <c:f>Лист4!$B$37:$E$37</c:f>
              <c:numCache>
                <c:formatCode>_-* #,##0\ _₽_-;\-* #,##0\ _₽_-;_-* "-"??\ _₽_-;_-@_-</c:formatCode>
                <c:ptCount val="4"/>
                <c:pt idx="0">
                  <c:v>589.24495766338055</c:v>
                </c:pt>
                <c:pt idx="1">
                  <c:v>1461.7966451969696</c:v>
                </c:pt>
                <c:pt idx="2">
                  <c:v>2365.8719720462877</c:v>
                </c:pt>
                <c:pt idx="3">
                  <c:v>3317.0701885148437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BC2-43F5-B5A7-DC25BD3EBA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4987080"/>
        <c:axId val="954991016"/>
      </c:lineChart>
      <c:catAx>
        <c:axId val="853834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853841840"/>
        <c:crosses val="autoZero"/>
        <c:auto val="1"/>
        <c:lblAlgn val="ctr"/>
        <c:lblOffset val="100"/>
        <c:noMultiLvlLbl val="0"/>
      </c:catAx>
      <c:valAx>
        <c:axId val="85384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ru-RU" sz="1100" b="1">
                    <a:solidFill>
                      <a:schemeClr val="tx1"/>
                    </a:solidFill>
                  </a:rPr>
                  <a:t>объемы в млн тонн</a:t>
                </a:r>
              </a:p>
            </c:rich>
          </c:tx>
          <c:layout>
            <c:manualLayout>
              <c:xMode val="edge"/>
              <c:yMode val="edge"/>
              <c:x val="1.5323621616103945E-2"/>
              <c:y val="0.3280738309381241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853834952"/>
        <c:crosses val="autoZero"/>
        <c:crossBetween val="between"/>
      </c:valAx>
      <c:valAx>
        <c:axId val="95499101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ru-RU" sz="1100" b="1">
                    <a:solidFill>
                      <a:schemeClr val="tx1"/>
                    </a:solidFill>
                  </a:rPr>
                  <a:t>стоимость  в млрд долл. США</a:t>
                </a:r>
              </a:p>
            </c:rich>
          </c:tx>
          <c:layout>
            <c:manualLayout>
              <c:xMode val="edge"/>
              <c:yMode val="edge"/>
              <c:x val="0.93162292145444914"/>
              <c:y val="0.217019654196897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954987080"/>
        <c:crosses val="max"/>
        <c:crossBetween val="between"/>
      </c:valAx>
      <c:catAx>
        <c:axId val="9549870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549910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5902405772508211E-2"/>
          <c:y val="0.83414891604786112"/>
          <c:w val="0.91409759422749182"/>
          <c:h val="0.165851083952138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 Narrow" panose="020B0606020202030204" pitchFamily="34" charset="0"/>
        </a:defRPr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068736635086249"/>
          <c:y val="3.2666281779767527E-2"/>
          <c:w val="0.78724527979696057"/>
          <c:h val="0.6827565383715116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База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Лист1!$B$1:$G$1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2020</c:v>
                </c:pt>
                <c:pt idx="3">
                  <c:v>2022</c:v>
                </c:pt>
                <c:pt idx="4">
                  <c:v>2024</c:v>
                </c:pt>
                <c:pt idx="5">
                  <c:v>2030</c:v>
                </c:pt>
              </c:numCache>
            </c:numRef>
          </c:cat>
          <c:val>
            <c:numRef>
              <c:f>Лист1!$B$2:$G$2</c:f>
              <c:numCache>
                <c:formatCode>_-* #,##0_-;\-* #,##0_-;_-* "-"??_-;_-@_-</c:formatCode>
                <c:ptCount val="6"/>
                <c:pt idx="0">
                  <c:v>347348.5</c:v>
                </c:pt>
                <c:pt idx="1">
                  <c:v>421129.75</c:v>
                </c:pt>
                <c:pt idx="2">
                  <c:v>421129.75</c:v>
                </c:pt>
                <c:pt idx="3">
                  <c:v>421129.75</c:v>
                </c:pt>
                <c:pt idx="4">
                  <c:v>421129.75</c:v>
                </c:pt>
                <c:pt idx="5">
                  <c:v>421129.75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6F-4016-8C29-8EF820FE1F4B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Торговля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4"/>
              <c:layout>
                <c:manualLayout>
                  <c:x val="-0.40122721323821714"/>
                  <c:y val="-0.1199007064228628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166 (17%)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6F-4016-8C29-8EF820FE1F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Лист1!$B$1:$G$1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2020</c:v>
                </c:pt>
                <c:pt idx="3">
                  <c:v>2022</c:v>
                </c:pt>
                <c:pt idx="4">
                  <c:v>2024</c:v>
                </c:pt>
                <c:pt idx="5">
                  <c:v>2030</c:v>
                </c:pt>
              </c:numCache>
            </c:numRef>
          </c:cat>
          <c:val>
            <c:numRef>
              <c:f>Лист1!$B$3:$G$3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 formatCode="_-* #,##0_-;\-* #,##0_-;_-* &quot;-&quot;??_-;_-@_-">
                  <c:v>56043.0644749942</c:v>
                </c:pt>
                <c:pt idx="3" formatCode="_-* #,##0_-;\-* #,##0_-;_-* &quot;-&quot;??_-;_-@_-">
                  <c:v>106674.15973784961</c:v>
                </c:pt>
                <c:pt idx="4" formatCode="_-* #,##0_-;\-* #,##0_-;_-* &quot;-&quot;??_-;_-@_-">
                  <c:v>166167.72188333992</c:v>
                </c:pt>
                <c:pt idx="5" formatCode="_-* #,##0_-;\-* #,##0_-;_-* &quot;-&quot;??_-;_-@_-">
                  <c:v>519420.13785971515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6F-4016-8C29-8EF820FE1F4B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Ускорение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4"/>
              <c:layout>
                <c:manualLayout>
                  <c:x val="-0.37243961049466801"/>
                  <c:y val="-0.1880261077994894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92 (9%)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76F-4016-8C29-8EF820FE1F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Лист1!$B$1:$G$1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2020</c:v>
                </c:pt>
                <c:pt idx="3">
                  <c:v>2022</c:v>
                </c:pt>
                <c:pt idx="4">
                  <c:v>2024</c:v>
                </c:pt>
                <c:pt idx="5">
                  <c:v>2030</c:v>
                </c:pt>
              </c:numCache>
            </c:numRef>
          </c:cat>
          <c:val>
            <c:numRef>
              <c:f>Лист1!$B$4:$G$4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 formatCode="_-* #,##0_-;\-* #,##0_-;_-* &quot;-&quot;??_-;_-@_-">
                  <c:v>44184.428299339197</c:v>
                </c:pt>
                <c:pt idx="3" formatCode="_-* #,##0_-;\-* #,##0_-;_-* &quot;-&quot;??_-;_-@_-">
                  <c:v>65146.963492304902</c:v>
                </c:pt>
                <c:pt idx="4" formatCode="_-* #,##0_-;\-* #,##0_-;_-* &quot;-&quot;??_-;_-@_-">
                  <c:v>91650.647955777124</c:v>
                </c:pt>
                <c:pt idx="5" formatCode="_-* #,##0_-;\-* #,##0_-;_-* &quot;-&quot;??_-;_-@_-">
                  <c:v>86430.928852373268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76F-4016-8C29-8EF820FE1F4B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Погранпереходы и сервис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4"/>
              <c:layout>
                <c:manualLayout>
                  <c:x val="-0.24649384849164013"/>
                  <c:y val="-0.174401027524164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359 (37%)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76F-4016-8C29-8EF820FE1F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Лист1!$B$1:$G$1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2020</c:v>
                </c:pt>
                <c:pt idx="3">
                  <c:v>2022</c:v>
                </c:pt>
                <c:pt idx="4">
                  <c:v>2024</c:v>
                </c:pt>
                <c:pt idx="5">
                  <c:v>2030</c:v>
                </c:pt>
              </c:numCache>
            </c:numRef>
          </c:cat>
          <c:val>
            <c:numRef>
              <c:f>Лист1!$B$5:$G$5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 formatCode="_-* #,##0_-;\-* #,##0_-;_-* &quot;-&quot;??_-;_-@_-">
                  <c:v>211548.32729784347</c:v>
                </c:pt>
                <c:pt idx="3" formatCode="_-* #,##0_-;\-* #,##0_-;_-* &quot;-&quot;??_-;_-@_-">
                  <c:v>290377.39294899674</c:v>
                </c:pt>
                <c:pt idx="4" formatCode="_-* #,##0_-;\-* #,##0_-;_-* &quot;-&quot;??_-;_-@_-">
                  <c:v>359171.568872264</c:v>
                </c:pt>
                <c:pt idx="5" formatCode="_-* #,##0_-;\-* #,##0_-;_-* &quot;-&quot;??_-;_-@_-">
                  <c:v>388581.72738984204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76F-4016-8C29-8EF820FE1F4B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Снижение тарифа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4"/>
              <c:layout>
                <c:manualLayout>
                  <c:x val="-0.13134343751744335"/>
                  <c:y val="-0.1825760756893593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360 (37%)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76F-4016-8C29-8EF820FE1F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Лист1!$B$1:$G$1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2020</c:v>
                </c:pt>
                <c:pt idx="3">
                  <c:v>2022</c:v>
                </c:pt>
                <c:pt idx="4">
                  <c:v>2024</c:v>
                </c:pt>
                <c:pt idx="5">
                  <c:v>2030</c:v>
                </c:pt>
              </c:numCache>
            </c:numRef>
          </c:cat>
          <c:val>
            <c:numRef>
              <c:f>Лист1!$B$6:$G$6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 formatCode="_-* #,##0_-;\-* #,##0_-;_-* &quot;-&quot;??_-;_-@_-">
                  <c:v>61796.958231605822</c:v>
                </c:pt>
                <c:pt idx="3" formatCode="_-* #,##0_-;\-* #,##0_-;_-* &quot;-&quot;??_-;_-@_-">
                  <c:v>326133.44859895727</c:v>
                </c:pt>
                <c:pt idx="4" formatCode="_-* #,##0_-;\-* #,##0_-;_-* &quot;-&quot;??_-;_-@_-">
                  <c:v>360457.90653411415</c:v>
                </c:pt>
                <c:pt idx="5" formatCode="_-* #,##0_-;\-* #,##0_-;_-* &quot;-&quot;??_-;_-@_-">
                  <c:v>673421.12456582487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76F-4016-8C29-8EF820FE1F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37374831"/>
        <c:axId val="542971055"/>
        <c:axId val="0"/>
      </c:bar3DChart>
      <c:catAx>
        <c:axId val="937374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42971055"/>
        <c:crosses val="autoZero"/>
        <c:auto val="1"/>
        <c:lblAlgn val="ctr"/>
        <c:lblOffset val="100"/>
        <c:noMultiLvlLbl val="0"/>
      </c:catAx>
      <c:valAx>
        <c:axId val="542971055"/>
        <c:scaling>
          <c:orientation val="minMax"/>
          <c:max val="21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37374831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0"/>
                <c:y val="3.9755847242478257E-2"/>
              </c:manualLayout>
            </c:layout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ea typeface="+mn-ea"/>
                      <a:cs typeface="Times New Roman" panose="02020603050405020304" pitchFamily="18" charset="0"/>
                    </a:defRPr>
                  </a:pPr>
                  <a:r>
                    <a:rPr lang="ru-RU" sz="1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Times New Roman" panose="02020603050405020304" pitchFamily="18" charset="0"/>
                    </a:rPr>
                    <a:t>Тыс.</a:t>
                  </a:r>
                  <a:r>
                    <a:rPr lang="ru-RU" sz="1400" baseline="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ru-RU" sz="1400">
                      <a:solidFill>
                        <a:schemeClr val="tx1"/>
                      </a:solidFill>
                      <a:latin typeface="Arial Narrow" panose="020B0606020202030204" pitchFamily="34" charset="0"/>
                      <a:cs typeface="Times New Roman" panose="02020603050405020304" pitchFamily="18" charset="0"/>
                    </a:rPr>
                    <a:t> груженых ДФЭ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9717458394928848E-2"/>
          <c:y val="0.81856242391001754"/>
          <c:w val="0.86857024986654563"/>
          <c:h val="0.16032974749552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7011226746811702E-2"/>
          <c:y val="4.077507980251454E-2"/>
          <c:w val="0.87321213948810883"/>
          <c:h val="0.7798674315462197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Рост за счёт торговли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cat>
            <c:numRef>
              <c:f>Лист1!$B$1:$N$1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Лист1!$B$2:$N$2</c:f>
              <c:numCache>
                <c:formatCode>0.0%</c:formatCode>
                <c:ptCount val="13"/>
                <c:pt idx="0">
                  <c:v>1</c:v>
                </c:pt>
                <c:pt idx="1">
                  <c:v>1.073084320756061</c:v>
                </c:pt>
                <c:pt idx="2">
                  <c:v>1.133077671977774</c:v>
                </c:pt>
                <c:pt idx="3">
                  <c:v>1.191617790231045</c:v>
                </c:pt>
                <c:pt idx="4">
                  <c:v>1.2533042053522665</c:v>
                </c:pt>
                <c:pt idx="5">
                  <c:v>1.3257236482796286</c:v>
                </c:pt>
                <c:pt idx="6">
                  <c:v>1.3945764965687555</c:v>
                </c:pt>
                <c:pt idx="7">
                  <c:v>1.7461662669484481</c:v>
                </c:pt>
                <c:pt idx="8">
                  <c:v>1.8331940255977963</c:v>
                </c:pt>
                <c:pt idx="9">
                  <c:v>1.9258423764633248</c:v>
                </c:pt>
                <c:pt idx="10">
                  <c:v>2.022297152898155</c:v>
                </c:pt>
                <c:pt idx="11">
                  <c:v>2.124788070192102</c:v>
                </c:pt>
                <c:pt idx="12">
                  <c:v>2.233393488946406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93-4DF4-A0A2-2681B24981B5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Запуск ЕЗК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cat>
            <c:numRef>
              <c:f>Лист1!$B$1:$N$1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Лист1!$B$3:$N$3</c:f>
              <c:numCache>
                <c:formatCode>0.0%</c:formatCode>
                <c:ptCount val="13"/>
                <c:pt idx="0">
                  <c:v>1</c:v>
                </c:pt>
                <c:pt idx="1">
                  <c:v>1.16226524370924</c:v>
                </c:pt>
                <c:pt idx="2">
                  <c:v>1.350860496734499</c:v>
                </c:pt>
                <c:pt idx="3">
                  <c:v>1.5700582044543074</c:v>
                </c:pt>
                <c:pt idx="4">
                  <c:v>1.8248240816377774</c:v>
                </c:pt>
                <c:pt idx="5">
                  <c:v>2.1209296059712215</c:v>
                </c:pt>
                <c:pt idx="6">
                  <c:v>2.4650827653742842</c:v>
                </c:pt>
                <c:pt idx="7">
                  <c:v>2.5377238371014386</c:v>
                </c:pt>
                <c:pt idx="8">
                  <c:v>2.678913530408598</c:v>
                </c:pt>
                <c:pt idx="9">
                  <c:v>2.8311172623241934</c:v>
                </c:pt>
                <c:pt idx="10">
                  <c:v>2.9957737578952068</c:v>
                </c:pt>
                <c:pt idx="11">
                  <c:v>3.1716962482175917</c:v>
                </c:pt>
                <c:pt idx="12">
                  <c:v>3.3613453908253463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93-4DF4-A0A2-2681B24981B5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ЕЗК + беспилотные автопоезда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cat>
            <c:numRef>
              <c:f>Лист1!$B$1:$N$1</c:f>
              <c:numCache>
                <c:formatCode>General</c:formatCode>
                <c:ptCount val="1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  <c:pt idx="12">
                  <c:v>2030</c:v>
                </c:pt>
              </c:numCache>
            </c:numRef>
          </c:cat>
          <c:val>
            <c:numRef>
              <c:f>Лист1!$B$4:$N$4</c:f>
              <c:numCache>
                <c:formatCode>0.0%</c:formatCode>
                <c:ptCount val="13"/>
                <c:pt idx="0">
                  <c:v>1</c:v>
                </c:pt>
                <c:pt idx="1">
                  <c:v>1.5494814417595586</c:v>
                </c:pt>
                <c:pt idx="2">
                  <c:v>1.8870728755301251</c:v>
                </c:pt>
                <c:pt idx="3">
                  <c:v>2.3159901232436164</c:v>
                </c:pt>
                <c:pt idx="4">
                  <c:v>2.8719455578194335</c:v>
                </c:pt>
                <c:pt idx="5">
                  <c:v>3.0890213467761058</c:v>
                </c:pt>
                <c:pt idx="6">
                  <c:v>3.3210135243247367</c:v>
                </c:pt>
                <c:pt idx="7">
                  <c:v>3.5502639000321992</c:v>
                </c:pt>
                <c:pt idx="8">
                  <c:v>3.7945202922192047</c:v>
                </c:pt>
                <c:pt idx="9">
                  <c:v>4.0567256691103619</c:v>
                </c:pt>
                <c:pt idx="10">
                  <c:v>4.3358028021360457</c:v>
                </c:pt>
                <c:pt idx="11">
                  <c:v>4.6452500239270949</c:v>
                </c:pt>
                <c:pt idx="12">
                  <c:v>4.9604276797536988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93-4DF4-A0A2-2681B24981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33444111"/>
        <c:axId val="1138764063"/>
        <c:axId val="0"/>
      </c:bar3DChart>
      <c:catAx>
        <c:axId val="1133444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138764063"/>
        <c:crosses val="autoZero"/>
        <c:auto val="1"/>
        <c:lblAlgn val="ctr"/>
        <c:lblOffset val="100"/>
        <c:noMultiLvlLbl val="0"/>
      </c:catAx>
      <c:valAx>
        <c:axId val="1138764063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133444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Gotham Pro Light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0.31699</cdr:x>
      <cdr:y>0.487</cdr:y>
    </cdr:from>
    <cdr:to>
      <cdr:x>0.42029</cdr:x>
      <cdr:y>0.57225</cdr:y>
    </cdr:to>
    <cdr:sp macro="" textlink="">
      <cdr:nvSpPr>
        <cdr:cNvPr id="2" name="TextBox 4">
          <a:extLst xmlns:a="http://schemas.openxmlformats.org/drawingml/2006/main">
            <a:ext uri="{FF2B5EF4-FFF2-40B4-BE49-F238E27FC236}">
              <a16:creationId xmlns:a16="http://schemas.microsoft.com/office/drawing/2014/main" id="{253ED929-4C17-4A1B-95E0-6681152F762A}"/>
            </a:ext>
          </a:extLst>
        </cdr:cNvPr>
        <cdr:cNvSpPr txBox="1"/>
      </cdr:nvSpPr>
      <cdr:spPr>
        <a:xfrm xmlns:a="http://schemas.openxmlformats.org/drawingml/2006/main">
          <a:off x="1678152" y="1758083"/>
          <a:ext cx="54685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309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55" algn="l" defTabSz="914309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309" algn="l" defTabSz="914309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64" algn="l" defTabSz="914309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618" algn="l" defTabSz="914309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74" algn="l" defTabSz="914309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926" algn="l" defTabSz="914309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080" algn="l" defTabSz="914309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235" algn="l" defTabSz="914309" rtl="0" eaLnBrk="1" latinLnBrk="0" hangingPunct="1">
            <a:defRPr sz="19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0" i="0" dirty="0">
              <a:solidFill>
                <a:schemeClr val="tx1"/>
              </a:solidFill>
              <a:latin typeface="Arial Narrow" panose="020B0606020202030204" pitchFamily="34" charset="0"/>
            </a:rPr>
            <a:t>421</a:t>
          </a:r>
        </a:p>
      </cdr:txBody>
    </cdr:sp>
  </cdr:relSizeAnchor>
  <cdr:relSizeAnchor xmlns:cdr="http://schemas.openxmlformats.org/drawingml/2006/chartDrawing">
    <cdr:from>
      <cdr:x>0.42733</cdr:x>
      <cdr:y>0.37196</cdr:y>
    </cdr:from>
    <cdr:to>
      <cdr:x>0.55661</cdr:x>
      <cdr:y>0.45722</cdr:y>
    </cdr:to>
    <cdr:sp macro="" textlink="">
      <cdr:nvSpPr>
        <cdr:cNvPr id="3" name="TextBox 4">
          <a:extLst xmlns:a="http://schemas.openxmlformats.org/drawingml/2006/main">
            <a:ext uri="{FF2B5EF4-FFF2-40B4-BE49-F238E27FC236}">
              <a16:creationId xmlns:a16="http://schemas.microsoft.com/office/drawing/2014/main" id="{EF60222A-3276-400C-A220-82D7C2935D53}"/>
            </a:ext>
          </a:extLst>
        </cdr:cNvPr>
        <cdr:cNvSpPr txBox="1"/>
      </cdr:nvSpPr>
      <cdr:spPr>
        <a:xfrm xmlns:a="http://schemas.openxmlformats.org/drawingml/2006/main">
          <a:off x="2262274" y="1342804"/>
          <a:ext cx="68436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0" dirty="0">
              <a:solidFill>
                <a:schemeClr val="tx1"/>
              </a:solidFill>
              <a:latin typeface="Arial Narrow" panose="020B0606020202030204" pitchFamily="34" charset="0"/>
            </a:rPr>
            <a:t>794</a:t>
          </a:r>
          <a:endParaRPr lang="ru-RU" sz="1400" b="0" i="0" dirty="0"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0.54823</cdr:x>
      <cdr:y>0.24764</cdr:y>
    </cdr:from>
    <cdr:to>
      <cdr:x>0.69298</cdr:x>
      <cdr:y>0.3329</cdr:y>
    </cdr:to>
    <cdr:sp macro="" textlink="">
      <cdr:nvSpPr>
        <cdr:cNvPr id="4" name="TextBox 4">
          <a:extLst xmlns:a="http://schemas.openxmlformats.org/drawingml/2006/main">
            <a:ext uri="{FF2B5EF4-FFF2-40B4-BE49-F238E27FC236}">
              <a16:creationId xmlns:a16="http://schemas.microsoft.com/office/drawing/2014/main" id="{09F81F0A-9F9F-4CAB-AD5A-7FAC320569F0}"/>
            </a:ext>
          </a:extLst>
        </cdr:cNvPr>
        <cdr:cNvSpPr txBox="1"/>
      </cdr:nvSpPr>
      <cdr:spPr>
        <a:xfrm xmlns:a="http://schemas.openxmlformats.org/drawingml/2006/main">
          <a:off x="2902288" y="893987"/>
          <a:ext cx="76633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0" dirty="0">
              <a:latin typeface="Arial Narrow" panose="020B0606020202030204" pitchFamily="34" charset="0"/>
            </a:rPr>
            <a:t>1209</a:t>
          </a:r>
          <a:endParaRPr lang="ru-RU" sz="1400" b="0" i="0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0.18353</cdr:x>
      <cdr:y>0.5</cdr:y>
    </cdr:from>
    <cdr:to>
      <cdr:x>0.28683</cdr:x>
      <cdr:y>0.58526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A73F54D3-98E2-4ACF-8BCF-1A4ABAA3179E}"/>
            </a:ext>
          </a:extLst>
        </cdr:cNvPr>
        <cdr:cNvSpPr txBox="1"/>
      </cdr:nvSpPr>
      <cdr:spPr>
        <a:xfrm xmlns:a="http://schemas.openxmlformats.org/drawingml/2006/main">
          <a:off x="971600" y="1805017"/>
          <a:ext cx="54685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0" i="0" dirty="0">
              <a:solidFill>
                <a:schemeClr val="tx1"/>
              </a:solidFill>
              <a:latin typeface="Arial Narrow" panose="020B0606020202030204" pitchFamily="34" charset="0"/>
            </a:rPr>
            <a:t>347</a:t>
          </a:r>
        </a:p>
      </cdr:txBody>
    </cdr:sp>
  </cdr:relSizeAnchor>
  <cdr:relSizeAnchor xmlns:cdr="http://schemas.openxmlformats.org/drawingml/2006/chartDrawing">
    <cdr:from>
      <cdr:x>0.66924</cdr:x>
      <cdr:y>0.5937</cdr:y>
    </cdr:from>
    <cdr:to>
      <cdr:x>0.77254</cdr:x>
      <cdr:y>0.67895</cdr:y>
    </cdr:to>
    <cdr:sp macro="" textlink="">
      <cdr:nvSpPr>
        <cdr:cNvPr id="6" name="TextBox 4">
          <a:extLst xmlns:a="http://schemas.openxmlformats.org/drawingml/2006/main">
            <a:ext uri="{FF2B5EF4-FFF2-40B4-BE49-F238E27FC236}">
              <a16:creationId xmlns:a16="http://schemas.microsoft.com/office/drawing/2014/main" id="{6B40CDA3-1332-4978-9E54-095760E4343D}"/>
            </a:ext>
          </a:extLst>
        </cdr:cNvPr>
        <cdr:cNvSpPr txBox="1"/>
      </cdr:nvSpPr>
      <cdr:spPr>
        <a:xfrm xmlns:a="http://schemas.openxmlformats.org/drawingml/2006/main">
          <a:off x="3542941" y="2143274"/>
          <a:ext cx="54685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b="1" i="0" dirty="0">
              <a:solidFill>
                <a:schemeClr val="bg1"/>
              </a:solidFill>
              <a:latin typeface="Arial Narrow" panose="020B0606020202030204" pitchFamily="34" charset="0"/>
            </a:rPr>
            <a:t>421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541B7-4249-45B9-A22D-205148F9920D}" type="datetimeFigureOut">
              <a:rPr lang="ru-RU" smtClean="0"/>
              <a:t>05.07.2019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9998B-C158-49C6-B6E7-ED099DF16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192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59998B-C158-49C6-B6E7-ED099DF16C3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782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59998B-C158-49C6-B6E7-ED099DF16C3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942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59998B-C158-49C6-B6E7-ED099DF16C3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63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59998B-C158-49C6-B6E7-ED099DF16C3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575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59998B-C158-49C6-B6E7-ED099DF16C3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946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59998B-C158-49C6-B6E7-ED099DF16C3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875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59998B-C158-49C6-B6E7-ED099DF16C3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72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59998B-C158-49C6-B6E7-ED099DF16C3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16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50FC-1D19-4A4F-9CCC-694A704A89D8}" type="datetime1">
              <a:rPr lang="ru-RU" smtClean="0"/>
              <a:t>05.07.2019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89B9-6FC5-459D-82AB-5A3D3C2D6D6C}" type="datetime1">
              <a:rPr lang="ru-RU" smtClean="0"/>
              <a:t>05.07.2019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BCBF-E91C-416C-AA58-1B4D119DCC1C}" type="datetime1">
              <a:rPr lang="ru-RU" smtClean="0"/>
              <a:t>05.07.2019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DA6EA-F080-4BB7-87D3-DC3F6FEF63A1}" type="datetime1">
              <a:rPr lang="ru-RU" smtClean="0"/>
              <a:t>05.07.2019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DD27B-6377-4AC5-B63E-0B4E265975B8}" type="datetime1">
              <a:rPr lang="ru-RU" smtClean="0"/>
              <a:t>05.07.2019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49E4-37CD-4D7F-8977-628151E83286}" type="datetime1">
              <a:rPr lang="ru-RU" smtClean="0"/>
              <a:t>05.07.2019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798CE-6B16-47F8-BD50-1FE8EE17F8DE}" type="datetime1">
              <a:rPr lang="ru-RU" smtClean="0"/>
              <a:t>05.07.2019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0937-6DE9-4A6E-B4A0-EE34350AA72B}" type="datetime1">
              <a:rPr lang="ru-RU" smtClean="0"/>
              <a:t>05.07.2019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0136A-C33E-40EF-9E7C-DD9C82220213}" type="datetime1">
              <a:rPr lang="ru-RU" smtClean="0"/>
              <a:t>05.07.2019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3BC01-C685-424D-BEA5-D7C368398753}" type="datetime1">
              <a:rPr lang="ru-RU" smtClean="0"/>
              <a:t>05.07.2019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D461-D94C-4804-93C5-F22A6B3DEC21}" type="datetime1">
              <a:rPr lang="ru-RU" smtClean="0"/>
              <a:t>05.07.2019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43D9F-315B-4B38-A7D7-20D10B40E0C9}" type="datetime1">
              <a:rPr lang="ru-RU" smtClean="0"/>
              <a:t>05.07.2019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427E3-C45F-4A7B-9A38-0A12054865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nfo@infraeconomy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mart-port.nl/en/project/truck-platooning/" TargetMode="Externa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" y="762"/>
            <a:ext cx="9137589" cy="5141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92676" y="1836236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Экономическая оценка потенциала транзитных грузопотоков Европа - Китай – Европа</a:t>
            </a:r>
            <a:endParaRPr lang="ru-RU" sz="2800" b="1" dirty="0">
              <a:solidFill>
                <a:schemeClr val="bg1"/>
              </a:solidFill>
              <a:latin typeface="Gotham Pro Light" pitchFamily="50" charset="0"/>
              <a:cs typeface="Gotham Pro Light" pitchFamily="50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B8C5E0D-262A-4F15-BE3F-C4B10CB8435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540110"/>
            <a:ext cx="1420614" cy="4256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4416D9E-D948-42D9-BB61-1A8FB922127F}"/>
              </a:ext>
            </a:extLst>
          </p:cNvPr>
          <p:cNvSpPr txBox="1"/>
          <p:nvPr/>
        </p:nvSpPr>
        <p:spPr>
          <a:xfrm>
            <a:off x="1999398" y="2844222"/>
            <a:ext cx="65527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Gotham Pro Light" pitchFamily="50" charset="0"/>
                <a:cs typeface="Gotham Pro Light" pitchFamily="50" charset="0"/>
              </a:rPr>
              <a:t>Екатерина Козырева,</a:t>
            </a:r>
          </a:p>
          <a:p>
            <a:r>
              <a:rPr lang="ru-RU" sz="1600" dirty="0">
                <a:solidFill>
                  <a:schemeClr val="bg1"/>
                </a:solidFill>
                <a:latin typeface="Gotham Pro Light" pitchFamily="50" charset="0"/>
                <a:cs typeface="Gotham Pro Light" pitchFamily="50" charset="0"/>
              </a:rPr>
              <a:t>Директор по международным проектам </a:t>
            </a:r>
          </a:p>
          <a:p>
            <a:r>
              <a:rPr lang="ru-RU" sz="1600" dirty="0">
                <a:solidFill>
                  <a:schemeClr val="bg1"/>
                </a:solidFill>
                <a:latin typeface="Gotham Pro Light" pitchFamily="50" charset="0"/>
                <a:cs typeface="Gotham Pro Light" pitchFamily="50" charset="0"/>
              </a:rPr>
              <a:t>Центр экономики инфраструктуры</a:t>
            </a:r>
            <a:endParaRPr lang="ru-RU" dirty="0">
              <a:solidFill>
                <a:schemeClr val="bg1"/>
              </a:solidFill>
              <a:latin typeface="Gotham Pro Light" pitchFamily="50" charset="0"/>
              <a:cs typeface="Gotham Pro Light" pitchFamily="50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85" y="1526"/>
            <a:ext cx="9137589" cy="5141974"/>
          </a:xfrm>
          <a:prstGeom prst="rect">
            <a:avLst/>
          </a:prstGeom>
        </p:spPr>
      </p:pic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F693B5B0-CDD9-4CF2-91D4-8C7896504CCD}"/>
              </a:ext>
            </a:extLst>
          </p:cNvPr>
          <p:cNvSpPr/>
          <p:nvPr/>
        </p:nvSpPr>
        <p:spPr>
          <a:xfrm>
            <a:off x="176976" y="105149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ru-RU" sz="2400" b="1" dirty="0">
                <a:solidFill>
                  <a:srgbClr val="323B8D"/>
                </a:solidFill>
                <a:latin typeface="Arial Narrow" panose="020B0606020202030204" pitchFamily="34" charset="0"/>
              </a:rPr>
              <a:t>8. Выводы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F60E033F-0D5C-41B2-823D-3DFFECD427A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786" y="102929"/>
            <a:ext cx="1394214" cy="45259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96149664-3D28-4200-8A13-7AFF89F1DF6C}"/>
              </a:ext>
            </a:extLst>
          </p:cNvPr>
          <p:cNvSpPr txBox="1"/>
          <p:nvPr/>
        </p:nvSpPr>
        <p:spPr>
          <a:xfrm>
            <a:off x="8676456" y="4741108"/>
            <a:ext cx="408947" cy="27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Light"/>
                <a:cs typeface="Gotham Pro Medium" pitchFamily="50" charset="0"/>
              </a:rPr>
              <a:t>10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8A9B80E-5AE0-41C6-B919-F257E9697686}"/>
              </a:ext>
            </a:extLst>
          </p:cNvPr>
          <p:cNvSpPr/>
          <p:nvPr/>
        </p:nvSpPr>
        <p:spPr>
          <a:xfrm>
            <a:off x="683568" y="699542"/>
            <a:ext cx="7992888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511D639-89BE-4506-8933-31AAF9DC2CD1}"/>
              </a:ext>
            </a:extLst>
          </p:cNvPr>
          <p:cNvSpPr txBox="1"/>
          <p:nvPr/>
        </p:nvSpPr>
        <p:spPr>
          <a:xfrm>
            <a:off x="748511" y="786900"/>
            <a:ext cx="7741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tx2"/>
              </a:buClr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Прогноз торговли Европа – Азия – Европа определяет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благоприятные условия </a:t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для развития транзита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2253086-1670-49CF-A4DA-7FF5D9B094E6}"/>
              </a:ext>
            </a:extLst>
          </p:cNvPr>
          <p:cNvSpPr/>
          <p:nvPr/>
        </p:nvSpPr>
        <p:spPr>
          <a:xfrm>
            <a:off x="692808" y="1759008"/>
            <a:ext cx="7992888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6CC1A0A-3C11-4D9A-87F3-B7C4B137D03B}"/>
              </a:ext>
            </a:extLst>
          </p:cNvPr>
          <p:cNvSpPr txBox="1"/>
          <p:nvPr/>
        </p:nvSpPr>
        <p:spPr>
          <a:xfrm>
            <a:off x="748511" y="1746231"/>
            <a:ext cx="788557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tx2"/>
              </a:buClr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Основным генератором потоков </a:t>
            </a:r>
            <a:r>
              <a:rPr lang="ru-RU" dirty="0">
                <a:solidFill>
                  <a:srgbClr val="000000"/>
                </a:solidFill>
                <a:latin typeface="Arial Narrow" panose="020B0606020202030204" pitchFamily="34" charset="0"/>
              </a:rPr>
              <a:t>в сообщении Восток – Запад – Восток останется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Китай</a:t>
            </a:r>
            <a:r>
              <a:rPr lang="ru-RU" dirty="0">
                <a:solidFill>
                  <a:srgbClr val="000000"/>
                </a:solidFill>
                <a:latin typeface="Arial Narrow" panose="020B0606020202030204" pitchFamily="34" charset="0"/>
              </a:rPr>
              <a:t>, однако потоки из ряд других азиатских стран увеличатся, в том числе в направлении Запад – Восток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. 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ECDE0110-B3C6-4B58-A6F8-161E4E2C3204}"/>
              </a:ext>
            </a:extLst>
          </p:cNvPr>
          <p:cNvSpPr/>
          <p:nvPr/>
        </p:nvSpPr>
        <p:spPr>
          <a:xfrm>
            <a:off x="683568" y="2854478"/>
            <a:ext cx="7992888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F91C4A-7DDE-449F-B3F7-062FFA1EBE6E}"/>
              </a:ext>
            </a:extLst>
          </p:cNvPr>
          <p:cNvSpPr txBox="1"/>
          <p:nvPr/>
        </p:nvSpPr>
        <p:spPr>
          <a:xfrm>
            <a:off x="737222" y="2984072"/>
            <a:ext cx="7885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tx2"/>
              </a:buClr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Реализация проектов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развития инфраструктуры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и запуска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новых сервисов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может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внести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больший вклад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в развитие объёмов транзита, чем рост торговли.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18437D23-414D-4B81-B7AF-690F0BB03C9B}"/>
              </a:ext>
            </a:extLst>
          </p:cNvPr>
          <p:cNvSpPr/>
          <p:nvPr/>
        </p:nvSpPr>
        <p:spPr>
          <a:xfrm>
            <a:off x="683568" y="3959694"/>
            <a:ext cx="7992888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97189B5-563A-4284-8B2E-3E4FD2B0907E}"/>
              </a:ext>
            </a:extLst>
          </p:cNvPr>
          <p:cNvSpPr txBox="1"/>
          <p:nvPr/>
        </p:nvSpPr>
        <p:spPr>
          <a:xfrm>
            <a:off x="737222" y="4089288"/>
            <a:ext cx="7885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tx2"/>
              </a:buClr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Каждое инфраструктурное, операционное и сервисное решение может быть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рассмотрено в экономическом аспекте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для оценки приоритетности внедрения.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733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" y="762"/>
            <a:ext cx="9137589" cy="5141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99398" y="1717720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Спасибо за внимание!</a:t>
            </a:r>
            <a:endParaRPr lang="ru-RU" sz="3600" b="1" dirty="0">
              <a:solidFill>
                <a:schemeClr val="bg1"/>
              </a:solidFill>
              <a:latin typeface="Gotham Pro Light" pitchFamily="50" charset="0"/>
              <a:cs typeface="Gotham Pro Light" pitchFamily="50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B8C5E0D-262A-4F15-BE3F-C4B10CB8435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5" y="4144817"/>
            <a:ext cx="1895280" cy="7088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4416D9E-D948-42D9-BB61-1A8FB922127F}"/>
              </a:ext>
            </a:extLst>
          </p:cNvPr>
          <p:cNvSpPr txBox="1"/>
          <p:nvPr/>
        </p:nvSpPr>
        <p:spPr>
          <a:xfrm>
            <a:off x="2195736" y="4657971"/>
            <a:ext cx="43204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Gotham Pro Light" pitchFamily="50" charset="0"/>
                <a:cs typeface="Gotham Pro Light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info@infraeconomy.com</a:t>
            </a:r>
            <a:endParaRPr lang="en-US" sz="1600" dirty="0">
              <a:solidFill>
                <a:schemeClr val="bg1"/>
              </a:solidFill>
              <a:latin typeface="Gotham Pro Light" pitchFamily="50" charset="0"/>
              <a:cs typeface="Gotham Pro Light" pitchFamily="50" charset="0"/>
            </a:endParaRPr>
          </a:p>
          <a:p>
            <a:endParaRPr lang="ru-RU" dirty="0">
              <a:solidFill>
                <a:schemeClr val="bg1"/>
              </a:solidFill>
              <a:latin typeface="Gotham Pro Light" pitchFamily="50" charset="0"/>
              <a:cs typeface="Gotham Pro Light" pitchFamily="50" charset="0"/>
            </a:endParaRPr>
          </a:p>
        </p:txBody>
      </p:sp>
      <p:sp>
        <p:nvSpPr>
          <p:cNvPr id="8" name="Textfeld 20">
            <a:extLst>
              <a:ext uri="{FF2B5EF4-FFF2-40B4-BE49-F238E27FC236}">
                <a16:creationId xmlns:a16="http://schemas.microsoft.com/office/drawing/2014/main" id="{B39EF580-5862-494B-BF00-D0AB692CE2C5}"/>
              </a:ext>
            </a:extLst>
          </p:cNvPr>
          <p:cNvSpPr txBox="1"/>
          <p:nvPr/>
        </p:nvSpPr>
        <p:spPr>
          <a:xfrm>
            <a:off x="2195736" y="4270557"/>
            <a:ext cx="3809417" cy="774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is-IS" altLang="ru-RU" sz="1600" dirty="0">
                <a:solidFill>
                  <a:schemeClr val="bg1"/>
                </a:solidFill>
                <a:latin typeface="Gotham Pro Light"/>
                <a:ea typeface="Calibri" charset="0"/>
                <a:cs typeface="Calibri" charset="0"/>
              </a:rPr>
              <a:t>+7 (495) 987 37 50</a:t>
            </a:r>
            <a:endParaRPr lang="ru-RU" altLang="ru-RU" sz="1600" dirty="0">
              <a:solidFill>
                <a:schemeClr val="bg1"/>
              </a:solidFill>
              <a:latin typeface="Arial Narrow" panose="020B0606020202030204" pitchFamily="34" charset="0"/>
              <a:ea typeface="Calibri" charset="0"/>
              <a:cs typeface="Calibri" charset="0"/>
            </a:endParaRPr>
          </a:p>
          <a:p>
            <a:pPr>
              <a:lnSpc>
                <a:spcPts val="2800"/>
              </a:lnSpc>
            </a:pPr>
            <a:endParaRPr lang="en-US" altLang="ru-RU" sz="1600" dirty="0">
              <a:solidFill>
                <a:schemeClr val="bg1"/>
              </a:solidFill>
              <a:latin typeface="Gotham Pro Light"/>
              <a:ea typeface="Calibri" charset="0"/>
              <a:cs typeface="Calibri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23611E-914A-4773-9B8A-9D11ACA0667F}"/>
              </a:ext>
            </a:extLst>
          </p:cNvPr>
          <p:cNvSpPr txBox="1"/>
          <p:nvPr/>
        </p:nvSpPr>
        <p:spPr>
          <a:xfrm>
            <a:off x="2186360" y="3988540"/>
            <a:ext cx="4263528" cy="369328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Narrow" panose="020B0606020202030204" pitchFamily="34" charset="0"/>
              </a:rPr>
              <a:t>г. Москва, ул. Гиляровского, д. 57</a:t>
            </a:r>
          </a:p>
        </p:txBody>
      </p:sp>
    </p:spTree>
    <p:extLst>
      <p:ext uri="{BB962C8B-B14F-4D97-AF65-F5344CB8AC3E}">
        <p14:creationId xmlns:p14="http://schemas.microsoft.com/office/powerpoint/2010/main" val="2971668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186" y="1526"/>
            <a:ext cx="9137589" cy="5141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76456" y="4741108"/>
            <a:ext cx="408947" cy="27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Light"/>
                <a:cs typeface="Gotham Pro Medium" pitchFamily="50" charset="0"/>
              </a:rPr>
              <a:t>2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F4AD911-D354-49C0-AB88-F75320A1A7D7}"/>
              </a:ext>
            </a:extLst>
          </p:cNvPr>
          <p:cNvSpPr/>
          <p:nvPr/>
        </p:nvSpPr>
        <p:spPr>
          <a:xfrm>
            <a:off x="2416576" y="4764342"/>
            <a:ext cx="117268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1050" dirty="0">
                <a:solidFill>
                  <a:srgbClr val="D0CECE">
                    <a:lumMod val="10000"/>
                  </a:srgbClr>
                </a:solidFill>
                <a:latin typeface="Arial Narrow" panose="020B0606020202030204" pitchFamily="34" charset="0"/>
              </a:rPr>
              <a:t>Исходные данные</a:t>
            </a:r>
            <a:endParaRPr lang="en-US" sz="1050" dirty="0">
              <a:solidFill>
                <a:srgbClr val="D0CECE">
                  <a:lumMod val="1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E0CC926-E1E3-4466-BCFB-0794FD4C5320}"/>
              </a:ext>
            </a:extLst>
          </p:cNvPr>
          <p:cNvSpPr/>
          <p:nvPr/>
        </p:nvSpPr>
        <p:spPr>
          <a:xfrm>
            <a:off x="-30862" y="640252"/>
            <a:ext cx="69121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ru-RU" sz="1350" b="1" dirty="0">
                <a:solidFill>
                  <a:srgbClr val="323B8D"/>
                </a:solidFill>
                <a:latin typeface="Arial Narrow" panose="020B0606020202030204" pitchFamily="34" charset="0"/>
              </a:rPr>
              <a:t>Этап</a:t>
            </a:r>
            <a:r>
              <a:rPr lang="en-US" sz="1350" b="1" dirty="0">
                <a:solidFill>
                  <a:srgbClr val="323B8D"/>
                </a:solidFill>
                <a:latin typeface="Arial Narrow" panose="020B0606020202030204" pitchFamily="34" charset="0"/>
              </a:rPr>
              <a:t> 1.</a:t>
            </a:r>
            <a:endParaRPr lang="ru-RU" sz="1350" b="1" dirty="0">
              <a:solidFill>
                <a:srgbClr val="323B8D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4512161-57BF-4388-9578-410CFF909CEA}"/>
              </a:ext>
            </a:extLst>
          </p:cNvPr>
          <p:cNvSpPr/>
          <p:nvPr/>
        </p:nvSpPr>
        <p:spPr>
          <a:xfrm>
            <a:off x="-30862" y="1995686"/>
            <a:ext cx="63671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ru-RU" sz="1350" b="1" dirty="0">
                <a:solidFill>
                  <a:srgbClr val="323B8D"/>
                </a:solidFill>
                <a:latin typeface="Arial Narrow" panose="020B0606020202030204" pitchFamily="34" charset="0"/>
              </a:rPr>
              <a:t>Этап</a:t>
            </a:r>
            <a:r>
              <a:rPr lang="en-US" sz="1350" b="1" dirty="0">
                <a:solidFill>
                  <a:srgbClr val="323B8D"/>
                </a:solidFill>
                <a:latin typeface="Arial Narrow" panose="020B0606020202030204" pitchFamily="34" charset="0"/>
              </a:rPr>
              <a:t> </a:t>
            </a:r>
            <a:r>
              <a:rPr lang="ru-RU" sz="1350" b="1" dirty="0">
                <a:solidFill>
                  <a:srgbClr val="323B8D"/>
                </a:solidFill>
                <a:latin typeface="Arial Narrow" panose="020B0606020202030204" pitchFamily="34" charset="0"/>
              </a:rPr>
              <a:t>2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1E19461-BADD-4B7F-BE8A-7B96A073C8FA}"/>
              </a:ext>
            </a:extLst>
          </p:cNvPr>
          <p:cNvSpPr/>
          <p:nvPr/>
        </p:nvSpPr>
        <p:spPr>
          <a:xfrm>
            <a:off x="-30862" y="3351788"/>
            <a:ext cx="63671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ru-RU" sz="1350" b="1" dirty="0">
                <a:solidFill>
                  <a:srgbClr val="323B8D"/>
                </a:solidFill>
                <a:latin typeface="Arial Narrow" panose="020B0606020202030204" pitchFamily="34" charset="0"/>
              </a:rPr>
              <a:t>Этап</a:t>
            </a:r>
            <a:r>
              <a:rPr lang="en-US" sz="1350" b="1" dirty="0">
                <a:solidFill>
                  <a:srgbClr val="323B8D"/>
                </a:solidFill>
                <a:latin typeface="Arial Narrow" panose="020B0606020202030204" pitchFamily="34" charset="0"/>
              </a:rPr>
              <a:t> </a:t>
            </a:r>
            <a:r>
              <a:rPr lang="ru-RU" sz="1350" b="1" dirty="0">
                <a:solidFill>
                  <a:srgbClr val="323B8D"/>
                </a:solidFill>
                <a:latin typeface="Arial Narrow" panose="020B0606020202030204" pitchFamily="34" charset="0"/>
              </a:rPr>
              <a:t>3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B32913F-63F6-4F90-964C-0EEA65EB879F}"/>
              </a:ext>
            </a:extLst>
          </p:cNvPr>
          <p:cNvSpPr/>
          <p:nvPr/>
        </p:nvSpPr>
        <p:spPr>
          <a:xfrm>
            <a:off x="1475655" y="1099825"/>
            <a:ext cx="2635475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1350" dirty="0">
                <a:solidFill>
                  <a:srgbClr val="D0CECE">
                    <a:lumMod val="10000"/>
                  </a:srgbClr>
                </a:solidFill>
                <a:latin typeface="Arial Narrow" panose="020B0606020202030204" pitchFamily="34" charset="0"/>
              </a:rPr>
              <a:t>Граф транспортной сети</a:t>
            </a:r>
            <a:endParaRPr lang="en-US" sz="1350" dirty="0">
              <a:solidFill>
                <a:srgbClr val="D0CECE">
                  <a:lumMod val="1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2C1B61C-4E3E-482B-BC69-FF9C1524D7C3}"/>
              </a:ext>
            </a:extLst>
          </p:cNvPr>
          <p:cNvSpPr/>
          <p:nvPr/>
        </p:nvSpPr>
        <p:spPr>
          <a:xfrm>
            <a:off x="4624938" y="1035125"/>
            <a:ext cx="227143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1200" dirty="0">
                <a:solidFill>
                  <a:srgbClr val="D0CECE">
                    <a:lumMod val="10000"/>
                  </a:srgbClr>
                </a:solidFill>
                <a:latin typeface="Arial Narrow" panose="020B0606020202030204" pitchFamily="34" charset="0"/>
              </a:rPr>
              <a:t>Текущее распределение потоков между видами транспорта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D559F167-5DF7-4939-86AC-4F14806B0EBF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4083189" y="855355"/>
            <a:ext cx="541749" cy="410603"/>
          </a:xfrm>
          <a:prstGeom prst="straightConnector1">
            <a:avLst/>
          </a:prstGeom>
          <a:ln w="3175">
            <a:solidFill>
              <a:schemeClr val="bg1">
                <a:lumMod val="65000"/>
              </a:schemeClr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A2A8C947-E344-45D7-9093-AAF9B8731AF4}"/>
              </a:ext>
            </a:extLst>
          </p:cNvPr>
          <p:cNvCxnSpPr>
            <a:cxnSpLocks/>
            <a:stCxn id="10" idx="3"/>
            <a:endCxn id="11" idx="1"/>
          </p:cNvCxnSpPr>
          <p:nvPr/>
        </p:nvCxnSpPr>
        <p:spPr>
          <a:xfrm>
            <a:off x="4111130" y="1249866"/>
            <a:ext cx="513808" cy="16092"/>
          </a:xfrm>
          <a:prstGeom prst="straightConnector1">
            <a:avLst/>
          </a:prstGeom>
          <a:ln w="3175">
            <a:solidFill>
              <a:schemeClr val="bg1">
                <a:lumMod val="65000"/>
              </a:schemeClr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59073A8-DCBE-4DCA-AF25-BBD39A672AF8}"/>
              </a:ext>
            </a:extLst>
          </p:cNvPr>
          <p:cNvSpPr/>
          <p:nvPr/>
        </p:nvSpPr>
        <p:spPr>
          <a:xfrm>
            <a:off x="1475656" y="2057892"/>
            <a:ext cx="1814431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1350" dirty="0">
                <a:solidFill>
                  <a:srgbClr val="D0CECE">
                    <a:lumMod val="10000"/>
                  </a:srgbClr>
                </a:solidFill>
                <a:latin typeface="Arial Narrow" panose="020B0606020202030204" pitchFamily="34" charset="0"/>
              </a:rPr>
              <a:t>Тарифы</a:t>
            </a:r>
            <a:endParaRPr lang="en-US" sz="1350" dirty="0">
              <a:solidFill>
                <a:srgbClr val="D0CECE">
                  <a:lumMod val="1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4FD5190-8D6F-4DCE-9EE3-27A6388C717D}"/>
              </a:ext>
            </a:extLst>
          </p:cNvPr>
          <p:cNvSpPr/>
          <p:nvPr/>
        </p:nvSpPr>
        <p:spPr>
          <a:xfrm>
            <a:off x="1475656" y="2775522"/>
            <a:ext cx="1842439" cy="5078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1350" dirty="0">
                <a:solidFill>
                  <a:srgbClr val="D0CECE">
                    <a:lumMod val="10000"/>
                  </a:srgbClr>
                </a:solidFill>
                <a:latin typeface="Arial Narrow" panose="020B0606020202030204" pitchFamily="34" charset="0"/>
              </a:rPr>
              <a:t>Средняя стоимость товаров</a:t>
            </a:r>
            <a:endParaRPr lang="en-US" sz="1350" dirty="0">
              <a:solidFill>
                <a:srgbClr val="D0CECE">
                  <a:lumMod val="1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32136D6-C756-45E7-973E-11C2302AA3E1}"/>
              </a:ext>
            </a:extLst>
          </p:cNvPr>
          <p:cNvSpPr/>
          <p:nvPr/>
        </p:nvSpPr>
        <p:spPr>
          <a:xfrm>
            <a:off x="1475656" y="2421874"/>
            <a:ext cx="1822044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1350" dirty="0">
                <a:solidFill>
                  <a:srgbClr val="D0CECE">
                    <a:lumMod val="10000"/>
                  </a:srgbClr>
                </a:solidFill>
                <a:latin typeface="Arial Narrow" panose="020B0606020202030204" pitchFamily="34" charset="0"/>
              </a:rPr>
              <a:t>Время в пути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E051371D-CEB9-4BCD-8AF3-112A0462D09B}"/>
              </a:ext>
            </a:extLst>
          </p:cNvPr>
          <p:cNvCxnSpPr>
            <a:stCxn id="14" idx="3"/>
            <a:endCxn id="30" idx="1"/>
          </p:cNvCxnSpPr>
          <p:nvPr/>
        </p:nvCxnSpPr>
        <p:spPr>
          <a:xfrm>
            <a:off x="3290087" y="2207933"/>
            <a:ext cx="433544" cy="427034"/>
          </a:xfrm>
          <a:prstGeom prst="straightConnector1">
            <a:avLst/>
          </a:prstGeom>
          <a:ln w="3175">
            <a:solidFill>
              <a:schemeClr val="bg1">
                <a:lumMod val="65000"/>
              </a:schemeClr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A046F1A5-7120-4CA4-85BA-708BD17BD660}"/>
              </a:ext>
            </a:extLst>
          </p:cNvPr>
          <p:cNvCxnSpPr>
            <a:cxnSpLocks/>
            <a:stCxn id="16" idx="3"/>
            <a:endCxn id="30" idx="1"/>
          </p:cNvCxnSpPr>
          <p:nvPr/>
        </p:nvCxnSpPr>
        <p:spPr>
          <a:xfrm>
            <a:off x="3297700" y="2571915"/>
            <a:ext cx="425931" cy="63052"/>
          </a:xfrm>
          <a:prstGeom prst="straightConnector1">
            <a:avLst/>
          </a:prstGeom>
          <a:ln w="3175">
            <a:solidFill>
              <a:schemeClr val="bg1">
                <a:lumMod val="65000"/>
              </a:schemeClr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AF793095-2314-4800-A7A6-2C69C4A14A09}"/>
              </a:ext>
            </a:extLst>
          </p:cNvPr>
          <p:cNvCxnSpPr>
            <a:cxnSpLocks/>
            <a:stCxn id="15" idx="3"/>
            <a:endCxn id="30" idx="1"/>
          </p:cNvCxnSpPr>
          <p:nvPr/>
        </p:nvCxnSpPr>
        <p:spPr>
          <a:xfrm flipV="1">
            <a:off x="3318095" y="2634967"/>
            <a:ext cx="405536" cy="394471"/>
          </a:xfrm>
          <a:prstGeom prst="straightConnector1">
            <a:avLst/>
          </a:prstGeom>
          <a:ln w="3175">
            <a:solidFill>
              <a:schemeClr val="bg1">
                <a:lumMod val="65000"/>
              </a:schemeClr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44DA785-7850-46F6-B20E-D23BC560584F}"/>
              </a:ext>
            </a:extLst>
          </p:cNvPr>
          <p:cNvSpPr/>
          <p:nvPr/>
        </p:nvSpPr>
        <p:spPr>
          <a:xfrm>
            <a:off x="5296385" y="2381051"/>
            <a:ext cx="1600001" cy="5078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1350" dirty="0">
                <a:solidFill>
                  <a:srgbClr val="D0CECE">
                    <a:lumMod val="10000"/>
                  </a:srgbClr>
                </a:solidFill>
                <a:latin typeface="Arial Narrow" panose="020B0606020202030204" pitchFamily="34" charset="0"/>
              </a:rPr>
              <a:t>Вероятность выбора другого маршрута</a:t>
            </a:r>
            <a:endParaRPr lang="en-US" sz="1350" dirty="0">
              <a:solidFill>
                <a:srgbClr val="D0CECE">
                  <a:lumMod val="10000"/>
                </a:srgb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776839BF-949C-4359-9CEF-0C92DE4C8575}"/>
              </a:ext>
            </a:extLst>
          </p:cNvPr>
          <p:cNvCxnSpPr>
            <a:cxnSpLocks/>
            <a:stCxn id="30" idx="3"/>
            <a:endCxn id="20" idx="1"/>
          </p:cNvCxnSpPr>
          <p:nvPr/>
        </p:nvCxnSpPr>
        <p:spPr>
          <a:xfrm>
            <a:off x="5146989" y="2634967"/>
            <a:ext cx="149396" cy="0"/>
          </a:xfrm>
          <a:prstGeom prst="straightConnector1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248A31B-8A8F-4AC3-AB7C-E3F4653B2E69}"/>
              </a:ext>
            </a:extLst>
          </p:cNvPr>
          <p:cNvSpPr/>
          <p:nvPr/>
        </p:nvSpPr>
        <p:spPr>
          <a:xfrm>
            <a:off x="7084828" y="2384092"/>
            <a:ext cx="1842974" cy="5078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ru-RU" sz="1350" dirty="0">
                <a:solidFill>
                  <a:srgbClr val="FFFFFF"/>
                </a:solidFill>
                <a:latin typeface="Arial Narrow" panose="020B0606020202030204" pitchFamily="34" charset="0"/>
              </a:rPr>
              <a:t>Грузовые потоки по разным маршрутам</a:t>
            </a: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6848EC44-4AD0-4CF8-857A-CDE370D8AB8E}"/>
              </a:ext>
            </a:extLst>
          </p:cNvPr>
          <p:cNvCxnSpPr>
            <a:cxnSpLocks/>
            <a:stCxn id="20" idx="3"/>
            <a:endCxn id="22" idx="1"/>
          </p:cNvCxnSpPr>
          <p:nvPr/>
        </p:nvCxnSpPr>
        <p:spPr>
          <a:xfrm>
            <a:off x="6896386" y="2634967"/>
            <a:ext cx="188442" cy="3041"/>
          </a:xfrm>
          <a:prstGeom prst="straightConnector1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82FCEFB-EE5F-4628-87E4-182998A1EC48}"/>
              </a:ext>
            </a:extLst>
          </p:cNvPr>
          <p:cNvSpPr/>
          <p:nvPr/>
        </p:nvSpPr>
        <p:spPr>
          <a:xfrm>
            <a:off x="1761939" y="3656862"/>
            <a:ext cx="1423358" cy="5078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1350" dirty="0">
                <a:solidFill>
                  <a:srgbClr val="D0CECE">
                    <a:lumMod val="10000"/>
                  </a:srgbClr>
                </a:solidFill>
                <a:latin typeface="Arial Narrow" panose="020B0606020202030204" pitchFamily="34" charset="0"/>
              </a:rPr>
              <a:t>Изменение параметров</a:t>
            </a:r>
          </a:p>
        </p:txBody>
      </p:sp>
      <p:cxnSp>
        <p:nvCxnSpPr>
          <p:cNvPr id="25" name="Соединительная линия уступом 128">
            <a:extLst>
              <a:ext uri="{FF2B5EF4-FFF2-40B4-BE49-F238E27FC236}">
                <a16:creationId xmlns:a16="http://schemas.microsoft.com/office/drawing/2014/main" id="{7D82192E-CF51-425B-A8AE-44013901B00C}"/>
              </a:ext>
            </a:extLst>
          </p:cNvPr>
          <p:cNvCxnSpPr>
            <a:cxnSpLocks/>
            <a:endCxn id="24" idx="0"/>
          </p:cNvCxnSpPr>
          <p:nvPr/>
        </p:nvCxnSpPr>
        <p:spPr>
          <a:xfrm rot="16200000" flipH="1">
            <a:off x="2247822" y="3431066"/>
            <a:ext cx="391830" cy="59762"/>
          </a:xfrm>
          <a:prstGeom prst="bentConnector3">
            <a:avLst>
              <a:gd name="adj1" fmla="val 50000"/>
            </a:avLst>
          </a:prstGeom>
          <a:ln w="3175">
            <a:solidFill>
              <a:schemeClr val="bg1">
                <a:lumMod val="65000"/>
              </a:schemeClr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B45CC50-AC5D-48BE-9547-2EF0392B11E7}"/>
              </a:ext>
            </a:extLst>
          </p:cNvPr>
          <p:cNvSpPr/>
          <p:nvPr/>
        </p:nvSpPr>
        <p:spPr>
          <a:xfrm>
            <a:off x="7084828" y="3488924"/>
            <a:ext cx="1842974" cy="83099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ru-RU" sz="1200" dirty="0">
                <a:solidFill>
                  <a:srgbClr val="FFFFFF"/>
                </a:solidFill>
                <a:latin typeface="Arial Narrow" panose="020B0606020202030204" pitchFamily="34" charset="0"/>
              </a:rPr>
              <a:t>Прогнозное распределение грузопотоков между маршрутами при изменении условий перевозки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B1290E1-0342-4854-B1CE-887E53DC7812}"/>
              </a:ext>
            </a:extLst>
          </p:cNvPr>
          <p:cNvSpPr/>
          <p:nvPr/>
        </p:nvSpPr>
        <p:spPr>
          <a:xfrm>
            <a:off x="4111122" y="3552989"/>
            <a:ext cx="1834671" cy="7155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1350" dirty="0">
                <a:solidFill>
                  <a:srgbClr val="D0CECE">
                    <a:lumMod val="10000"/>
                  </a:srgbClr>
                </a:solidFill>
                <a:latin typeface="Arial Narrow" panose="020B0606020202030204" pitchFamily="34" charset="0"/>
              </a:rPr>
              <a:t>Изменение показателя совокупных транспортных затрат</a:t>
            </a:r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5723D7B2-A062-4327-ADF4-2FEF9783C02A}"/>
              </a:ext>
            </a:extLst>
          </p:cNvPr>
          <p:cNvCxnSpPr>
            <a:cxnSpLocks/>
            <a:stCxn id="24" idx="3"/>
            <a:endCxn id="27" idx="1"/>
          </p:cNvCxnSpPr>
          <p:nvPr/>
        </p:nvCxnSpPr>
        <p:spPr>
          <a:xfrm>
            <a:off x="3185297" y="3910778"/>
            <a:ext cx="925825" cy="2"/>
          </a:xfrm>
          <a:prstGeom prst="straightConnector1">
            <a:avLst/>
          </a:prstGeom>
          <a:ln w="3175">
            <a:solidFill>
              <a:schemeClr val="bg1">
                <a:lumMod val="65000"/>
              </a:schemeClr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517714F5-AC8C-4C34-AA60-2A21805EF61E}"/>
              </a:ext>
            </a:extLst>
          </p:cNvPr>
          <p:cNvCxnSpPr>
            <a:cxnSpLocks/>
            <a:stCxn id="27" idx="3"/>
            <a:endCxn id="26" idx="1"/>
          </p:cNvCxnSpPr>
          <p:nvPr/>
        </p:nvCxnSpPr>
        <p:spPr>
          <a:xfrm flipV="1">
            <a:off x="5945793" y="3904423"/>
            <a:ext cx="1139035" cy="6357"/>
          </a:xfrm>
          <a:prstGeom prst="straightConnector1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D5FCEEF1-CE5E-4FB8-BE81-BA25B39DBC86}"/>
              </a:ext>
            </a:extLst>
          </p:cNvPr>
          <p:cNvSpPr/>
          <p:nvPr/>
        </p:nvSpPr>
        <p:spPr>
          <a:xfrm>
            <a:off x="3723631" y="2277176"/>
            <a:ext cx="1423358" cy="7155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1350" dirty="0">
                <a:solidFill>
                  <a:srgbClr val="D0CECE">
                    <a:lumMod val="10000"/>
                  </a:srgbClr>
                </a:solidFill>
                <a:latin typeface="Arial Narrow" panose="020B0606020202030204" pitchFamily="34" charset="0"/>
              </a:rPr>
              <a:t>Совокупные транспортные затраты</a:t>
            </a:r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56311A11-3E5C-4E58-8B6B-ED0FA53486D8}"/>
              </a:ext>
            </a:extLst>
          </p:cNvPr>
          <p:cNvCxnSpPr>
            <a:cxnSpLocks/>
            <a:stCxn id="22" idx="2"/>
            <a:endCxn id="26" idx="0"/>
          </p:cNvCxnSpPr>
          <p:nvPr/>
        </p:nvCxnSpPr>
        <p:spPr>
          <a:xfrm>
            <a:off x="8006315" y="2891923"/>
            <a:ext cx="0" cy="597001"/>
          </a:xfrm>
          <a:prstGeom prst="straightConnector1">
            <a:avLst/>
          </a:prstGeom>
          <a:ln w="22225">
            <a:solidFill>
              <a:srgbClr val="002060"/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7A687343-13CD-4AD3-9280-64E6C854F00C}"/>
              </a:ext>
            </a:extLst>
          </p:cNvPr>
          <p:cNvSpPr/>
          <p:nvPr/>
        </p:nvSpPr>
        <p:spPr>
          <a:xfrm>
            <a:off x="1475655" y="1457689"/>
            <a:ext cx="2635467" cy="5078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1350" dirty="0">
                <a:solidFill>
                  <a:srgbClr val="D0CECE">
                    <a:lumMod val="10000"/>
                  </a:srgbClr>
                </a:solidFill>
                <a:latin typeface="Arial Narrow" panose="020B0606020202030204" pitchFamily="34" charset="0"/>
              </a:rPr>
              <a:t>Исторические данные о распределении</a:t>
            </a:r>
            <a:endParaRPr lang="en-US" sz="1350" dirty="0">
              <a:solidFill>
                <a:srgbClr val="D0CECE">
                  <a:lumMod val="10000"/>
                </a:srgb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451B2C55-B1C5-4B17-8A7B-C077F655FDD0}"/>
              </a:ext>
            </a:extLst>
          </p:cNvPr>
          <p:cNvCxnSpPr>
            <a:cxnSpLocks/>
            <a:stCxn id="32" idx="3"/>
            <a:endCxn id="11" idx="1"/>
          </p:cNvCxnSpPr>
          <p:nvPr/>
        </p:nvCxnSpPr>
        <p:spPr>
          <a:xfrm flipV="1">
            <a:off x="4111122" y="1265958"/>
            <a:ext cx="513816" cy="445647"/>
          </a:xfrm>
          <a:prstGeom prst="straightConnector1">
            <a:avLst/>
          </a:prstGeom>
          <a:ln w="3175">
            <a:solidFill>
              <a:schemeClr val="bg1">
                <a:lumMod val="65000"/>
              </a:schemeClr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8904E939-BD12-43C8-9457-1878443CB7F9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6896376" y="1169204"/>
            <a:ext cx="209083" cy="96754"/>
          </a:xfrm>
          <a:prstGeom prst="straightConnector1">
            <a:avLst/>
          </a:prstGeom>
          <a:ln w="3175">
            <a:solidFill>
              <a:schemeClr val="tx2">
                <a:lumMod val="40000"/>
                <a:lumOff val="60000"/>
              </a:schemeClr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C1C2B427-6795-48C1-B426-1B8DD3D46E20}"/>
              </a:ext>
            </a:extLst>
          </p:cNvPr>
          <p:cNvCxnSpPr>
            <a:cxnSpLocks/>
          </p:cNvCxnSpPr>
          <p:nvPr/>
        </p:nvCxnSpPr>
        <p:spPr>
          <a:xfrm>
            <a:off x="6896386" y="835555"/>
            <a:ext cx="209073" cy="333643"/>
          </a:xfrm>
          <a:prstGeom prst="straightConnector1">
            <a:avLst/>
          </a:prstGeom>
          <a:ln w="3175">
            <a:solidFill>
              <a:schemeClr val="bg1">
                <a:lumMod val="65000"/>
              </a:schemeClr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1185EA8C-36D3-4DE6-B6B0-0E47EB7F3325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8006315" y="1640945"/>
            <a:ext cx="0" cy="743147"/>
          </a:xfrm>
          <a:prstGeom prst="straightConnector1">
            <a:avLst/>
          </a:prstGeom>
          <a:ln w="22225">
            <a:solidFill>
              <a:srgbClr val="002060"/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06AE278B-57D1-4365-8641-69C558189064}"/>
              </a:ext>
            </a:extLst>
          </p:cNvPr>
          <p:cNvSpPr/>
          <p:nvPr/>
        </p:nvSpPr>
        <p:spPr>
          <a:xfrm>
            <a:off x="154735" y="887082"/>
            <a:ext cx="12737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1200" b="1" dirty="0">
                <a:solidFill>
                  <a:srgbClr val="D0CECE">
                    <a:lumMod val="10000"/>
                  </a:srgbClr>
                </a:solidFill>
                <a:latin typeface="Arial Narrow" panose="020B0606020202030204" pitchFamily="34" charset="0"/>
              </a:rPr>
              <a:t>Распределение грузопотоков между видами транспорта</a:t>
            </a:r>
            <a:endParaRPr lang="en-US" sz="1200" b="1" dirty="0">
              <a:solidFill>
                <a:srgbClr val="D0CECE">
                  <a:lumMod val="1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0C303149-C2B0-4E48-9B22-BD10632948C3}"/>
              </a:ext>
            </a:extLst>
          </p:cNvPr>
          <p:cNvSpPr/>
          <p:nvPr/>
        </p:nvSpPr>
        <p:spPr>
          <a:xfrm>
            <a:off x="159858" y="2195257"/>
            <a:ext cx="12452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1200" b="1" dirty="0">
                <a:solidFill>
                  <a:srgbClr val="D0CECE">
                    <a:lumMod val="10000"/>
                  </a:srgbClr>
                </a:solidFill>
                <a:latin typeface="Arial Narrow" panose="020B0606020202030204" pitchFamily="34" charset="0"/>
              </a:rPr>
              <a:t>Распределение грузовых потоков между маршрутами</a:t>
            </a:r>
            <a:endParaRPr lang="en-US" sz="1200" b="1" dirty="0">
              <a:solidFill>
                <a:srgbClr val="D0CECE">
                  <a:lumMod val="1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109D407C-6BFA-4023-9213-CA05F3875FB6}"/>
              </a:ext>
            </a:extLst>
          </p:cNvPr>
          <p:cNvSpPr/>
          <p:nvPr/>
        </p:nvSpPr>
        <p:spPr>
          <a:xfrm>
            <a:off x="154735" y="3579862"/>
            <a:ext cx="15134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1200" b="1" dirty="0">
                <a:solidFill>
                  <a:srgbClr val="D0CECE">
                    <a:lumMod val="10000"/>
                  </a:srgbClr>
                </a:solidFill>
                <a:latin typeface="Arial Narrow" panose="020B0606020202030204" pitchFamily="34" charset="0"/>
              </a:rPr>
              <a:t>Прогноз грузовых потоков после изменения параметров перевозки</a:t>
            </a:r>
            <a:endParaRPr lang="en-US" sz="1200" b="1" dirty="0">
              <a:solidFill>
                <a:srgbClr val="D0CECE">
                  <a:lumMod val="1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E2EB3E84-C9B6-4B86-AB57-146E0D3253FB}"/>
              </a:ext>
            </a:extLst>
          </p:cNvPr>
          <p:cNvSpPr/>
          <p:nvPr/>
        </p:nvSpPr>
        <p:spPr>
          <a:xfrm>
            <a:off x="1486186" y="660940"/>
            <a:ext cx="2635476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1350" dirty="0">
                <a:solidFill>
                  <a:srgbClr val="D0CECE">
                    <a:lumMod val="10000"/>
                  </a:srgbClr>
                </a:solidFill>
                <a:latin typeface="Arial Narrow" panose="020B0606020202030204" pitchFamily="34" charset="0"/>
              </a:rPr>
              <a:t>Данные торговли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A124B871-AC6E-490D-9CB1-FABD42964251}"/>
              </a:ext>
            </a:extLst>
          </p:cNvPr>
          <p:cNvSpPr/>
          <p:nvPr/>
        </p:nvSpPr>
        <p:spPr>
          <a:xfrm>
            <a:off x="7084828" y="719074"/>
            <a:ext cx="1842974" cy="92333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ru-RU" sz="1350" dirty="0">
                <a:solidFill>
                  <a:srgbClr val="FFFFFF"/>
                </a:solidFill>
                <a:latin typeface="Arial Narrow" panose="020B0606020202030204" pitchFamily="34" charset="0"/>
              </a:rPr>
              <a:t>Распределение грузовых потоков между видами транспорта на прогнозном периоде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57C5AC7A-8B44-4C37-B2BE-0019B4C241F4}"/>
              </a:ext>
            </a:extLst>
          </p:cNvPr>
          <p:cNvSpPr/>
          <p:nvPr/>
        </p:nvSpPr>
        <p:spPr>
          <a:xfrm>
            <a:off x="4038016" y="3488924"/>
            <a:ext cx="1963904" cy="814094"/>
          </a:xfrm>
          <a:prstGeom prst="rect">
            <a:avLst/>
          </a:prstGeom>
          <a:noFill/>
          <a:ln w="127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7B3F5EBE-FF40-473F-95CE-4F3A169F39F1}"/>
              </a:ext>
            </a:extLst>
          </p:cNvPr>
          <p:cNvSpPr/>
          <p:nvPr/>
        </p:nvSpPr>
        <p:spPr>
          <a:xfrm>
            <a:off x="2069675" y="4717690"/>
            <a:ext cx="318002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 defTabSz="685800"/>
            <a:endParaRPr lang="ru-RU" sz="1350">
              <a:solidFill>
                <a:srgbClr val="D0CECE">
                  <a:lumMod val="1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638F7535-11DB-4883-ADBD-7C31C9587BB3}"/>
              </a:ext>
            </a:extLst>
          </p:cNvPr>
          <p:cNvSpPr/>
          <p:nvPr/>
        </p:nvSpPr>
        <p:spPr>
          <a:xfrm>
            <a:off x="3905407" y="4765017"/>
            <a:ext cx="217876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1050" dirty="0">
                <a:solidFill>
                  <a:srgbClr val="D0CECE">
                    <a:lumMod val="10000"/>
                  </a:srgbClr>
                </a:solidFill>
                <a:latin typeface="Arial Narrow" panose="020B0606020202030204" pitchFamily="34" charset="0"/>
              </a:rPr>
              <a:t>Промежуточные показатели</a:t>
            </a:r>
            <a:endParaRPr lang="en-US" sz="1050" dirty="0">
              <a:solidFill>
                <a:srgbClr val="D0CECE">
                  <a:lumMod val="1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34570A71-2BA3-4185-9F1C-9994D12F650B}"/>
              </a:ext>
            </a:extLst>
          </p:cNvPr>
          <p:cNvSpPr/>
          <p:nvPr/>
        </p:nvSpPr>
        <p:spPr>
          <a:xfrm>
            <a:off x="3581843" y="4734593"/>
            <a:ext cx="311200" cy="3000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685800"/>
            <a:endParaRPr lang="ru-RU" sz="1350">
              <a:solidFill>
                <a:srgbClr val="D0CECE">
                  <a:lumMod val="1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F6FE0BA3-5905-4212-B91F-90598C9C5D87}"/>
              </a:ext>
            </a:extLst>
          </p:cNvPr>
          <p:cNvSpPr/>
          <p:nvPr/>
        </p:nvSpPr>
        <p:spPr>
          <a:xfrm>
            <a:off x="6012160" y="4774783"/>
            <a:ext cx="250595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1050" dirty="0">
                <a:solidFill>
                  <a:srgbClr val="D0CECE">
                    <a:lumMod val="10000"/>
                  </a:srgbClr>
                </a:solidFill>
                <a:latin typeface="Arial Narrow" panose="020B0606020202030204" pitchFamily="34" charset="0"/>
              </a:rPr>
              <a:t>Результирующие показатели</a:t>
            </a:r>
            <a:endParaRPr lang="en-US" sz="1050" dirty="0">
              <a:solidFill>
                <a:srgbClr val="D0CECE">
                  <a:lumMod val="1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56C29CDC-6215-4405-B588-3A7207533C35}"/>
              </a:ext>
            </a:extLst>
          </p:cNvPr>
          <p:cNvSpPr/>
          <p:nvPr/>
        </p:nvSpPr>
        <p:spPr>
          <a:xfrm>
            <a:off x="5664798" y="4734593"/>
            <a:ext cx="318002" cy="300082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defTabSz="685800"/>
            <a:endParaRPr lang="ru-RU" sz="135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8179A7D5-58A7-4D6C-9DA1-605A6FBFB820}"/>
              </a:ext>
            </a:extLst>
          </p:cNvPr>
          <p:cNvCxnSpPr/>
          <p:nvPr/>
        </p:nvCxnSpPr>
        <p:spPr>
          <a:xfrm rot="5400000">
            <a:off x="4559413" y="-2418814"/>
            <a:ext cx="0" cy="88290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48A6BDCE-2070-4E43-B156-721C42C49E28}"/>
              </a:ext>
            </a:extLst>
          </p:cNvPr>
          <p:cNvCxnSpPr/>
          <p:nvPr/>
        </p:nvCxnSpPr>
        <p:spPr>
          <a:xfrm rot="5400000">
            <a:off x="4559413" y="-1050663"/>
            <a:ext cx="0" cy="88290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01183A2F-3789-4F07-89CA-133C870ADEA6}"/>
              </a:ext>
            </a:extLst>
          </p:cNvPr>
          <p:cNvCxnSpPr/>
          <p:nvPr/>
        </p:nvCxnSpPr>
        <p:spPr>
          <a:xfrm rot="5400000">
            <a:off x="5261413" y="947481"/>
            <a:ext cx="0" cy="742500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F693B5B0-CDD9-4CF2-91D4-8C7896504CCD}"/>
              </a:ext>
            </a:extLst>
          </p:cNvPr>
          <p:cNvSpPr/>
          <p:nvPr/>
        </p:nvSpPr>
        <p:spPr>
          <a:xfrm>
            <a:off x="176976" y="105149"/>
            <a:ext cx="583525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ru-RU" sz="2400" b="1" dirty="0">
                <a:solidFill>
                  <a:srgbClr val="323B8D"/>
                </a:solidFill>
                <a:latin typeface="Arial Narrow" panose="020B0606020202030204" pitchFamily="34" charset="0"/>
              </a:rPr>
              <a:t>1. Алгоритм моделирования грузопотоков.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F60E033F-0D5C-41B2-823D-3DFFECD427A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786" y="102929"/>
            <a:ext cx="1394214" cy="45259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33ED0432-4122-4BCE-BBB5-39C66D8E8E28}"/>
              </a:ext>
            </a:extLst>
          </p:cNvPr>
          <p:cNvSpPr/>
          <p:nvPr/>
        </p:nvSpPr>
        <p:spPr>
          <a:xfrm>
            <a:off x="4658129" y="668589"/>
            <a:ext cx="2238257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ru-RU" sz="1200" dirty="0">
                <a:solidFill>
                  <a:srgbClr val="D0CECE">
                    <a:lumMod val="10000"/>
                  </a:srgbClr>
                </a:solidFill>
                <a:latin typeface="Arial Narrow" panose="020B0606020202030204" pitchFamily="34" charset="0"/>
              </a:rPr>
              <a:t>Транспортные затраты</a:t>
            </a:r>
          </a:p>
        </p:txBody>
      </p:sp>
    </p:spTree>
    <p:extLst>
      <p:ext uri="{BB962C8B-B14F-4D97-AF65-F5344CB8AC3E}">
        <p14:creationId xmlns:p14="http://schemas.microsoft.com/office/powerpoint/2010/main" val="3088159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FBDDB6F-B0F5-4CCF-B76C-DC8FFCD06219}"/>
              </a:ext>
            </a:extLst>
          </p:cNvPr>
          <p:cNvSpPr/>
          <p:nvPr/>
        </p:nvSpPr>
        <p:spPr>
          <a:xfrm>
            <a:off x="292675" y="933684"/>
            <a:ext cx="4109905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400" kern="0" dirty="0">
                <a:solidFill>
                  <a:srgbClr val="575757">
                    <a:lumMod val="50000"/>
                  </a:srgbClr>
                </a:solidFill>
                <a:latin typeface="Arial Narrow" panose="020B0606020202030204" pitchFamily="34" charset="0"/>
              </a:rPr>
              <a:t>замедление темпов экономического роста в крупнейших экономиках мира;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400" kern="0" dirty="0">
                <a:solidFill>
                  <a:srgbClr val="575757">
                    <a:lumMod val="50000"/>
                  </a:srgbClr>
                </a:solidFill>
                <a:latin typeface="Arial Narrow" panose="020B0606020202030204" pitchFamily="34" charset="0"/>
              </a:rPr>
              <a:t>торговые войны и политика протекционизма;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400" kern="0" dirty="0">
                <a:solidFill>
                  <a:srgbClr val="575757">
                    <a:lumMod val="50000"/>
                  </a:srgbClr>
                </a:solidFill>
                <a:latin typeface="Arial Narrow" panose="020B0606020202030204" pitchFamily="34" charset="0"/>
              </a:rPr>
              <a:t>переход от глобальных и региональных торговых соглашений к двухсторонним;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ru-RU" sz="1400" kern="0" dirty="0">
                <a:solidFill>
                  <a:srgbClr val="575757">
                    <a:lumMod val="50000"/>
                  </a:srgbClr>
                </a:solidFill>
                <a:latin typeface="Arial Narrow" panose="020B0606020202030204" pitchFamily="34" charset="0"/>
              </a:rPr>
              <a:t>геополитическая напряженность.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186" y="1526"/>
            <a:ext cx="9137589" cy="5141974"/>
          </a:xfrm>
          <a:prstGeom prst="rect">
            <a:avLst/>
          </a:prstGeom>
        </p:spPr>
      </p:pic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F693B5B0-CDD9-4CF2-91D4-8C7896504CCD}"/>
              </a:ext>
            </a:extLst>
          </p:cNvPr>
          <p:cNvSpPr/>
          <p:nvPr/>
        </p:nvSpPr>
        <p:spPr>
          <a:xfrm>
            <a:off x="176976" y="105149"/>
            <a:ext cx="4439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ru-RU" sz="2400" b="1" dirty="0">
                <a:solidFill>
                  <a:srgbClr val="323B8D"/>
                </a:solidFill>
                <a:latin typeface="Arial Narrow" panose="020B0606020202030204" pitchFamily="34" charset="0"/>
              </a:rPr>
              <a:t>2. Макроэкономические сценарии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F60E033F-0D5C-41B2-823D-3DFFECD427A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786" y="102929"/>
            <a:ext cx="1394214" cy="45259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96149664-3D28-4200-8A13-7AFF89F1DF6C}"/>
              </a:ext>
            </a:extLst>
          </p:cNvPr>
          <p:cNvSpPr txBox="1"/>
          <p:nvPr/>
        </p:nvSpPr>
        <p:spPr>
          <a:xfrm>
            <a:off x="8676456" y="4741108"/>
            <a:ext cx="408947" cy="27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Light"/>
                <a:cs typeface="Gotham Pro Medium" pitchFamily="50" charset="0"/>
              </a:rPr>
              <a:t>3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0564DBE-DF4D-4416-B9A3-44A011FA7125}"/>
              </a:ext>
            </a:extLst>
          </p:cNvPr>
          <p:cNvSpPr txBox="1"/>
          <p:nvPr/>
        </p:nvSpPr>
        <p:spPr>
          <a:xfrm>
            <a:off x="5148064" y="3508462"/>
            <a:ext cx="64052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50" i="1" dirty="0">
                <a:solidFill>
                  <a:srgbClr val="D0CECE">
                    <a:lumMod val="10000"/>
                  </a:srgbClr>
                </a:solidFill>
                <a:latin typeface="Arial Narrow" panose="020B0606020202030204" pitchFamily="34" charset="0"/>
              </a:rPr>
              <a:t>* Фактические данные согласно </a:t>
            </a:r>
            <a:r>
              <a:rPr lang="en-US" sz="1050" i="1" dirty="0">
                <a:solidFill>
                  <a:srgbClr val="D0CECE">
                    <a:lumMod val="10000"/>
                  </a:srgbClr>
                </a:solidFill>
                <a:latin typeface="Arial Narrow" panose="020B0606020202030204" pitchFamily="34" charset="0"/>
              </a:rPr>
              <a:t>WTO</a:t>
            </a:r>
            <a:r>
              <a:rPr lang="ru-RU" sz="1050" i="1" dirty="0">
                <a:solidFill>
                  <a:srgbClr val="D0CECE">
                    <a:lumMod val="10000"/>
                  </a:srgbClr>
                </a:solidFill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F3C1A3C-D206-4C18-8120-FA199B02DD09}"/>
              </a:ext>
            </a:extLst>
          </p:cNvPr>
          <p:cNvSpPr/>
          <p:nvPr/>
        </p:nvSpPr>
        <p:spPr>
          <a:xfrm>
            <a:off x="287467" y="1086299"/>
            <a:ext cx="4084005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14313" indent="-214313" defTabSz="685800"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575757">
                    <a:lumMod val="50000"/>
                  </a:srgbClr>
                </a:solidFill>
                <a:latin typeface="Arial Narrow" panose="020B0606020202030204" pitchFamily="34" charset="0"/>
              </a:rPr>
              <a:t>замедление темпов экономического роста в крупнейших экономиках мира;</a:t>
            </a:r>
          </a:p>
          <a:p>
            <a:pPr marL="214313" indent="-214313" defTabSz="685800"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575757">
                    <a:lumMod val="50000"/>
                  </a:srgbClr>
                </a:solidFill>
                <a:latin typeface="Arial Narrow" panose="020B0606020202030204" pitchFamily="34" charset="0"/>
              </a:rPr>
              <a:t>торговые войны и политика протекционизма;</a:t>
            </a:r>
          </a:p>
          <a:p>
            <a:pPr marL="214313" indent="-214313" defTabSz="685800"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575757">
                    <a:lumMod val="50000"/>
                  </a:srgbClr>
                </a:solidFill>
                <a:latin typeface="Arial Narrow" panose="020B0606020202030204" pitchFamily="34" charset="0"/>
              </a:rPr>
              <a:t>переход от глобальных и региональных торговых соглашений к двухсторонним;</a:t>
            </a:r>
          </a:p>
          <a:p>
            <a:pPr marL="214313" indent="-214313" defTabSz="685800"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575757">
                    <a:lumMod val="50000"/>
                  </a:srgbClr>
                </a:solidFill>
                <a:latin typeface="Arial Narrow" panose="020B0606020202030204" pitchFamily="34" charset="0"/>
              </a:rPr>
              <a:t>геополитическая напряженность.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graphicFrame>
        <p:nvGraphicFramePr>
          <p:cNvPr id="69" name="Диаграмма 68">
            <a:extLst>
              <a:ext uri="{FF2B5EF4-FFF2-40B4-BE49-F238E27FC236}">
                <a16:creationId xmlns:a16="http://schemas.microsoft.com/office/drawing/2014/main" id="{46584D3A-6F6F-4A29-82FE-66BF7647CF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5095132"/>
              </p:ext>
            </p:extLst>
          </p:nvPr>
        </p:nvGraphicFramePr>
        <p:xfrm>
          <a:off x="4616013" y="771549"/>
          <a:ext cx="4348476" cy="2736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93358715-52C9-4D53-991F-81BFC2C8537B}"/>
              </a:ext>
            </a:extLst>
          </p:cNvPr>
          <p:cNvSpPr/>
          <p:nvPr/>
        </p:nvSpPr>
        <p:spPr>
          <a:xfrm>
            <a:off x="93560" y="730651"/>
            <a:ext cx="2555509" cy="414000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323B8D"/>
                </a:solidFill>
                <a:effectLst/>
                <a:uLnTx/>
                <a:uFillTx/>
                <a:latin typeface="Arial Narrow" panose="020B0606020202030204" pitchFamily="34" charset="0"/>
              </a:rPr>
              <a:t>Пессимистический сценарий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5A2E490-0321-473A-A91C-1136441A9CA2}"/>
              </a:ext>
            </a:extLst>
          </p:cNvPr>
          <p:cNvSpPr/>
          <p:nvPr/>
        </p:nvSpPr>
        <p:spPr>
          <a:xfrm>
            <a:off x="292675" y="2957757"/>
            <a:ext cx="41814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575757">
                    <a:lumMod val="50000"/>
                  </a:srgbClr>
                </a:solidFill>
                <a:latin typeface="Arial Narrow" panose="020B0606020202030204" pitchFamily="34" charset="0"/>
              </a:rPr>
              <a:t>стабилизация темпов экономического роста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3D0A2C5B-4E23-4F5C-88A7-4DC504BB4D12}"/>
              </a:ext>
            </a:extLst>
          </p:cNvPr>
          <p:cNvSpPr/>
          <p:nvPr/>
        </p:nvSpPr>
        <p:spPr>
          <a:xfrm>
            <a:off x="98768" y="2602109"/>
            <a:ext cx="2555509" cy="4140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i="1" kern="0" dirty="0">
                <a:solidFill>
                  <a:srgbClr val="323B8D"/>
                </a:solidFill>
                <a:latin typeface="Arial Narrow" panose="020B0606020202030204" pitchFamily="34" charset="0"/>
              </a:rPr>
              <a:t>Базовый</a:t>
            </a:r>
            <a:r>
              <a:rPr kumimoji="0" lang="ru-RU" sz="1600" b="1" i="1" u="none" strike="noStrike" kern="0" cap="none" spc="0" normalizeH="0" baseline="0" noProof="0" dirty="0">
                <a:ln>
                  <a:noFill/>
                </a:ln>
                <a:solidFill>
                  <a:srgbClr val="323B8D"/>
                </a:solidFill>
                <a:effectLst/>
                <a:uLnTx/>
                <a:uFillTx/>
                <a:latin typeface="Arial Narrow" panose="020B0606020202030204" pitchFamily="34" charset="0"/>
              </a:rPr>
              <a:t> сценарий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4A062B9-FA09-42EC-BD99-F7DE33F99E53}"/>
              </a:ext>
            </a:extLst>
          </p:cNvPr>
          <p:cNvSpPr/>
          <p:nvPr/>
        </p:nvSpPr>
        <p:spPr>
          <a:xfrm>
            <a:off x="287911" y="3850471"/>
            <a:ext cx="8388545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14313" lvl="0" indent="-214313" defTabSz="68580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575757">
                    <a:lumMod val="50000"/>
                  </a:srgbClr>
                </a:solidFill>
                <a:latin typeface="Arial Narrow" panose="020B0606020202030204" pitchFamily="34" charset="0"/>
              </a:rPr>
              <a:t>ускорение темпов роста экономик;</a:t>
            </a:r>
          </a:p>
          <a:p>
            <a:pPr marL="214313" lvl="0" indent="-214313" defTabSz="68580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575757">
                    <a:lumMod val="50000"/>
                  </a:srgbClr>
                </a:solidFill>
                <a:latin typeface="Arial Narrow" panose="020B0606020202030204" pitchFamily="34" charset="0"/>
              </a:rPr>
              <a:t>экономический рост Юго-Восточной Азии и Африки;</a:t>
            </a:r>
          </a:p>
          <a:p>
            <a:pPr marL="214313" lvl="0" indent="-214313" defTabSz="68580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575757">
                    <a:lumMod val="50000"/>
                  </a:srgbClr>
                </a:solidFill>
                <a:latin typeface="Arial Narrow" panose="020B0606020202030204" pitchFamily="34" charset="0"/>
              </a:rPr>
              <a:t>усиление процессов глобализации;</a:t>
            </a:r>
          </a:p>
          <a:p>
            <a:pPr marL="214313" lvl="0" indent="-214313" defTabSz="68580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rgbClr val="575757">
                    <a:lumMod val="50000"/>
                  </a:srgbClr>
                </a:solidFill>
                <a:latin typeface="Arial Narrow" panose="020B0606020202030204" pitchFamily="34" charset="0"/>
              </a:rPr>
              <a:t>структурная перестройка мировой экономики: роботизация и автоматизация, развитие нанотехнологий и композитных материалов, новый этап в развитии информационных технологий. 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8FE171D2-7821-4610-93E9-C2F4798D3569}"/>
              </a:ext>
            </a:extLst>
          </p:cNvPr>
          <p:cNvSpPr/>
          <p:nvPr/>
        </p:nvSpPr>
        <p:spPr>
          <a:xfrm>
            <a:off x="98768" y="3454194"/>
            <a:ext cx="2692827" cy="4140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ru-RU" sz="1600" i="1" kern="0" dirty="0">
                <a:solidFill>
                  <a:srgbClr val="323B8D"/>
                </a:solidFill>
                <a:latin typeface="Arial Narrow" panose="020B0606020202030204" pitchFamily="34" charset="0"/>
              </a:rPr>
              <a:t>Оптимистический сценарий</a:t>
            </a:r>
          </a:p>
        </p:txBody>
      </p:sp>
    </p:spTree>
    <p:extLst>
      <p:ext uri="{BB962C8B-B14F-4D97-AF65-F5344CB8AC3E}">
        <p14:creationId xmlns:p14="http://schemas.microsoft.com/office/powerpoint/2010/main" val="1770287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85" y="1526"/>
            <a:ext cx="9137589" cy="5141974"/>
          </a:xfrm>
          <a:prstGeom prst="rect">
            <a:avLst/>
          </a:prstGeom>
        </p:spPr>
      </p:pic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F693B5B0-CDD9-4CF2-91D4-8C7896504CCD}"/>
              </a:ext>
            </a:extLst>
          </p:cNvPr>
          <p:cNvSpPr/>
          <p:nvPr/>
        </p:nvSpPr>
        <p:spPr>
          <a:xfrm>
            <a:off x="176976" y="105149"/>
            <a:ext cx="41424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2400" b="1" dirty="0">
                <a:solidFill>
                  <a:srgbClr val="323B8D"/>
                </a:solidFill>
                <a:latin typeface="Arial Narrow" panose="020B0606020202030204" pitchFamily="34" charset="0"/>
              </a:rPr>
              <a:t>3</a:t>
            </a:r>
            <a:r>
              <a:rPr lang="ru-RU" sz="2400" b="1" dirty="0">
                <a:solidFill>
                  <a:srgbClr val="323B8D"/>
                </a:solidFill>
                <a:latin typeface="Arial Narrow" panose="020B0606020202030204" pitchFamily="34" charset="0"/>
              </a:rPr>
              <a:t>. Динамика торгового оборота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F60E033F-0D5C-41B2-823D-3DFFECD427A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786" y="102929"/>
            <a:ext cx="1394214" cy="45259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96149664-3D28-4200-8A13-7AFF89F1DF6C}"/>
              </a:ext>
            </a:extLst>
          </p:cNvPr>
          <p:cNvSpPr txBox="1"/>
          <p:nvPr/>
        </p:nvSpPr>
        <p:spPr>
          <a:xfrm>
            <a:off x="8676456" y="4741108"/>
            <a:ext cx="408947" cy="27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Light"/>
                <a:cs typeface="Gotham Pro Medium" pitchFamily="50" charset="0"/>
              </a:rPr>
              <a:t>4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2E490E42-BB70-4E7F-8013-C425D0830C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4858730"/>
              </p:ext>
            </p:extLst>
          </p:nvPr>
        </p:nvGraphicFramePr>
        <p:xfrm>
          <a:off x="58597" y="1005219"/>
          <a:ext cx="4340475" cy="3871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214538E-5AF5-4E2A-AD74-5F1811614AEC}"/>
              </a:ext>
            </a:extLst>
          </p:cNvPr>
          <p:cNvSpPr/>
          <p:nvPr/>
        </p:nvSpPr>
        <p:spPr>
          <a:xfrm>
            <a:off x="596605" y="753512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kern="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Динамика торгового оборота Азия – Европа - Азия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1C29E8-0FA0-432D-98D0-A9A7EF784E1B}"/>
              </a:ext>
            </a:extLst>
          </p:cNvPr>
          <p:cNvSpPr txBox="1"/>
          <p:nvPr/>
        </p:nvSpPr>
        <p:spPr>
          <a:xfrm>
            <a:off x="4399073" y="975487"/>
            <a:ext cx="4643946" cy="4147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300"/>
              </a:spcAft>
              <a:buClr>
                <a:srgbClr val="261F5B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D0CECE">
                    <a:lumMod val="10000"/>
                  </a:srgbClr>
                </a:solidFill>
                <a:latin typeface="Arial Narrow" panose="020B0606020202030204" pitchFamily="34" charset="0"/>
              </a:rPr>
              <a:t>В базовом сценарии торговый оборот Европа – Азия – Европа к 2024 году в физическом объеме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увеличится</a:t>
            </a:r>
            <a:r>
              <a:rPr lang="ru-RU" sz="1600" dirty="0">
                <a:solidFill>
                  <a:srgbClr val="D0CECE">
                    <a:lumMod val="10000"/>
                  </a:srgbClr>
                </a:solidFill>
                <a:latin typeface="Arial Narrow" panose="020B0606020202030204" pitchFamily="34" charset="0"/>
              </a:rPr>
              <a:t> в 1.3 раза, в стоимостном выражении – в 1.6 раз (для контейнеризируемых грузов)</a:t>
            </a:r>
            <a:r>
              <a:rPr lang="ru-RU" sz="1600" dirty="0">
                <a:latin typeface="Arial Narrow" panose="020B0606020202030204" pitchFamily="34" charset="0"/>
              </a:rPr>
              <a:t> </a:t>
            </a:r>
          </a:p>
          <a:p>
            <a:pPr marL="285750" indent="-285750" algn="just">
              <a:spcAft>
                <a:spcPts val="300"/>
              </a:spcAft>
              <a:buClr>
                <a:srgbClr val="261F5B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D0CECE">
                    <a:lumMod val="10000"/>
                  </a:srgbClr>
                </a:solidFill>
                <a:latin typeface="Arial Narrow" panose="020B0606020202030204" pitchFamily="34" charset="0"/>
              </a:rPr>
              <a:t>К 2024 году торговый оборот между Европой и Азией вырастет до 440 тонн (2400 млрд долл. США). В структуре торговли происходит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увеличение доли Китая (с замедлением темпов роста) </a:t>
            </a:r>
            <a:r>
              <a:rPr lang="ru-RU" sz="1600" dirty="0">
                <a:latin typeface="Arial Narrow" panose="020B0606020202030204" pitchFamily="34" charset="0"/>
              </a:rPr>
              <a:t>и Южной и Юго-Восточной Азии, сокращение доли Западной Азии и Япони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и</a:t>
            </a:r>
            <a:r>
              <a:rPr lang="ru-RU" sz="1600" dirty="0">
                <a:solidFill>
                  <a:srgbClr val="D0CECE">
                    <a:lumMod val="10000"/>
                  </a:srgbClr>
                </a:solidFill>
                <a:latin typeface="Arial Narrow" panose="020B0606020202030204" pitchFamily="34" charset="0"/>
              </a:rPr>
              <a:t>.</a:t>
            </a:r>
          </a:p>
          <a:p>
            <a:pPr marL="285750" indent="-285750" algn="just">
              <a:spcAft>
                <a:spcPts val="300"/>
              </a:spcAft>
              <a:buClr>
                <a:srgbClr val="261F5B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D0CECE">
                    <a:lumMod val="10000"/>
                  </a:srgbClr>
                </a:solidFill>
                <a:latin typeface="Arial Narrow" panose="020B0606020202030204" pitchFamily="34" charset="0"/>
              </a:rPr>
              <a:t>По пессимистическому сценарию торговый оборот между Европой и Азией составит 410 млн тонн (2200 млрд долл. США), по оптимистическому – 463 млн тонн (2500 млрд долл. США).</a:t>
            </a:r>
          </a:p>
          <a:p>
            <a:pPr marL="285750" indent="-285750" algn="just">
              <a:spcAft>
                <a:spcPts val="300"/>
              </a:spcAft>
              <a:buClr>
                <a:srgbClr val="261F5B"/>
              </a:buClr>
              <a:buFont typeface="Arial" panose="020B0604020202020204" pitchFamily="34" charset="0"/>
              <a:buChar char="•"/>
            </a:pPr>
            <a:endParaRPr lang="ru-RU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892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85" y="1526"/>
            <a:ext cx="9137589" cy="5141974"/>
          </a:xfrm>
          <a:prstGeom prst="rect">
            <a:avLst/>
          </a:prstGeom>
        </p:spPr>
      </p:pic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F693B5B0-CDD9-4CF2-91D4-8C7896504CCD}"/>
              </a:ext>
            </a:extLst>
          </p:cNvPr>
          <p:cNvSpPr/>
          <p:nvPr/>
        </p:nvSpPr>
        <p:spPr>
          <a:xfrm>
            <a:off x="176976" y="105149"/>
            <a:ext cx="6255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ru-RU" sz="2400" b="1" dirty="0">
                <a:solidFill>
                  <a:srgbClr val="323B8D"/>
                </a:solidFill>
                <a:latin typeface="Arial Narrow" panose="020B0606020202030204" pitchFamily="34" charset="0"/>
              </a:rPr>
              <a:t>4. Объём торговли между Европой и Китаем</a:t>
            </a:r>
            <a:r>
              <a:rPr lang="en-US" sz="2400" b="1" dirty="0">
                <a:solidFill>
                  <a:srgbClr val="323B8D"/>
                </a:solidFill>
                <a:latin typeface="Arial Narrow" panose="020B0606020202030204" pitchFamily="34" charset="0"/>
              </a:rPr>
              <a:t> (1)</a:t>
            </a:r>
            <a:r>
              <a:rPr lang="ru-RU" sz="2400" b="1" dirty="0">
                <a:solidFill>
                  <a:srgbClr val="323B8D"/>
                </a:solidFill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F60E033F-0D5C-41B2-823D-3DFFECD427A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786" y="102929"/>
            <a:ext cx="1394214" cy="45259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96149664-3D28-4200-8A13-7AFF89F1DF6C}"/>
              </a:ext>
            </a:extLst>
          </p:cNvPr>
          <p:cNvSpPr txBox="1"/>
          <p:nvPr/>
        </p:nvSpPr>
        <p:spPr>
          <a:xfrm>
            <a:off x="8676456" y="4741108"/>
            <a:ext cx="408947" cy="27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Light"/>
                <a:cs typeface="Gotham Pro Medium" pitchFamily="50" charset="0"/>
              </a:rPr>
              <a:t>5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8AA44E38-6677-426C-8128-C78F2262DE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398" b="4684"/>
          <a:stretch/>
        </p:blipFill>
        <p:spPr>
          <a:xfrm>
            <a:off x="6345938" y="915566"/>
            <a:ext cx="2599559" cy="336076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D08E57D-AC8B-4CB6-A117-BA5222E5236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4809"/>
          <a:stretch/>
        </p:blipFill>
        <p:spPr>
          <a:xfrm>
            <a:off x="79401" y="915567"/>
            <a:ext cx="2837763" cy="3363980"/>
          </a:xfrm>
          <a:prstGeom prst="rect">
            <a:avLst/>
          </a:prstGeom>
        </p:spPr>
      </p:pic>
      <p:cxnSp>
        <p:nvCxnSpPr>
          <p:cNvPr id="47" name="Соединитель: уступ 46">
            <a:extLst>
              <a:ext uri="{FF2B5EF4-FFF2-40B4-BE49-F238E27FC236}">
                <a16:creationId xmlns:a16="http://schemas.microsoft.com/office/drawing/2014/main" id="{DE093396-8D6C-4E0B-BBCF-96F397DB6080}"/>
              </a:ext>
            </a:extLst>
          </p:cNvPr>
          <p:cNvCxnSpPr>
            <a:cxnSpLocks/>
            <a:stCxn id="73" idx="6"/>
            <a:endCxn id="61" idx="1"/>
          </p:cNvCxnSpPr>
          <p:nvPr/>
        </p:nvCxnSpPr>
        <p:spPr>
          <a:xfrm flipV="1">
            <a:off x="1557703" y="1752060"/>
            <a:ext cx="1822764" cy="681871"/>
          </a:xfrm>
          <a:prstGeom prst="bentConnector3">
            <a:avLst>
              <a:gd name="adj1" fmla="val 50000"/>
            </a:avLst>
          </a:prstGeom>
          <a:ln w="15875">
            <a:solidFill>
              <a:srgbClr val="4980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оединитель: уступ 47">
            <a:extLst>
              <a:ext uri="{FF2B5EF4-FFF2-40B4-BE49-F238E27FC236}">
                <a16:creationId xmlns:a16="http://schemas.microsoft.com/office/drawing/2014/main" id="{40F97DBD-3D88-4507-8F14-D57C767C2E32}"/>
              </a:ext>
            </a:extLst>
          </p:cNvPr>
          <p:cNvCxnSpPr>
            <a:cxnSpLocks/>
            <a:stCxn id="74" idx="6"/>
            <a:endCxn id="63" idx="1"/>
          </p:cNvCxnSpPr>
          <p:nvPr/>
        </p:nvCxnSpPr>
        <p:spPr>
          <a:xfrm flipV="1">
            <a:off x="1635443" y="2440337"/>
            <a:ext cx="1729561" cy="674263"/>
          </a:xfrm>
          <a:prstGeom prst="bentConnector3">
            <a:avLst>
              <a:gd name="adj1" fmla="val 50000"/>
            </a:avLst>
          </a:prstGeom>
          <a:ln w="15875">
            <a:solidFill>
              <a:srgbClr val="D0E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Соединитель: уступ 48">
            <a:extLst>
              <a:ext uri="{FF2B5EF4-FFF2-40B4-BE49-F238E27FC236}">
                <a16:creationId xmlns:a16="http://schemas.microsoft.com/office/drawing/2014/main" id="{F70B4EC8-3322-417E-8320-C0BCCDE01615}"/>
              </a:ext>
            </a:extLst>
          </p:cNvPr>
          <p:cNvCxnSpPr>
            <a:cxnSpLocks/>
            <a:stCxn id="76" idx="6"/>
            <a:endCxn id="64" idx="1"/>
          </p:cNvCxnSpPr>
          <p:nvPr/>
        </p:nvCxnSpPr>
        <p:spPr>
          <a:xfrm>
            <a:off x="1200150" y="3228653"/>
            <a:ext cx="2180317" cy="13253"/>
          </a:xfrm>
          <a:prstGeom prst="bentConnector3">
            <a:avLst>
              <a:gd name="adj1" fmla="val 50000"/>
            </a:avLst>
          </a:prstGeom>
          <a:ln w="15875">
            <a:solidFill>
              <a:srgbClr val="AFCF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8809E432-D9BA-4378-96D4-E9A8AF3B8550}"/>
              </a:ext>
            </a:extLst>
          </p:cNvPr>
          <p:cNvSpPr txBox="1"/>
          <p:nvPr/>
        </p:nvSpPr>
        <p:spPr>
          <a:xfrm>
            <a:off x="406716" y="4381127"/>
            <a:ext cx="11480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32">
              <a:defRPr/>
            </a:pPr>
            <a:r>
              <a:rPr lang="ru-RU" sz="1050" b="1" dirty="0">
                <a:latin typeface="Arial Narrow" panose="020B0606020202030204" pitchFamily="34" charset="0"/>
              </a:rPr>
              <a:t>Северная Европа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0D1DC61-D00C-4DC5-9B87-C9A55994CF65}"/>
              </a:ext>
            </a:extLst>
          </p:cNvPr>
          <p:cNvSpPr txBox="1"/>
          <p:nvPr/>
        </p:nvSpPr>
        <p:spPr>
          <a:xfrm>
            <a:off x="1727865" y="4798925"/>
            <a:ext cx="12057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32">
              <a:defRPr/>
            </a:pPr>
            <a:r>
              <a:rPr lang="ru-RU" sz="1050" b="1" dirty="0">
                <a:latin typeface="Arial Narrow" panose="020B0606020202030204" pitchFamily="34" charset="0"/>
              </a:rPr>
              <a:t>Восточная Европа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ED5EE2B-B95A-44E2-A185-D813D7198CF4}"/>
              </a:ext>
            </a:extLst>
          </p:cNvPr>
          <p:cNvSpPr txBox="1"/>
          <p:nvPr/>
        </p:nvSpPr>
        <p:spPr>
          <a:xfrm>
            <a:off x="1727865" y="4381127"/>
            <a:ext cx="10038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32">
              <a:defRPr/>
            </a:pPr>
            <a:r>
              <a:rPr lang="ru-RU" sz="1050" b="1" dirty="0">
                <a:latin typeface="Arial Narrow" panose="020B0606020202030204" pitchFamily="34" charset="0"/>
              </a:rPr>
              <a:t>Южная Европа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2CA8E85-A641-4156-A7EB-77B5AF76E2B3}"/>
              </a:ext>
            </a:extLst>
          </p:cNvPr>
          <p:cNvSpPr txBox="1"/>
          <p:nvPr/>
        </p:nvSpPr>
        <p:spPr>
          <a:xfrm>
            <a:off x="406716" y="4791764"/>
            <a:ext cx="114005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32">
              <a:defRPr/>
            </a:pPr>
            <a:r>
              <a:rPr lang="ru-RU" sz="1050" b="1" dirty="0">
                <a:latin typeface="Arial Narrow" panose="020B0606020202030204" pitchFamily="34" charset="0"/>
              </a:rPr>
              <a:t>Западная Европа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D3303D81-915B-4D68-BD39-944BD13DC4E9}"/>
              </a:ext>
            </a:extLst>
          </p:cNvPr>
          <p:cNvSpPr/>
          <p:nvPr/>
        </p:nvSpPr>
        <p:spPr>
          <a:xfrm>
            <a:off x="199282" y="4417510"/>
            <a:ext cx="229296" cy="215892"/>
          </a:xfrm>
          <a:prstGeom prst="rect">
            <a:avLst/>
          </a:prstGeom>
          <a:solidFill>
            <a:srgbClr val="3F79B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32">
              <a:defRPr/>
            </a:pPr>
            <a:endParaRPr lang="ru-RU" sz="1425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7F82BB24-A0AA-4B31-99E4-7F127AF38FE4}"/>
              </a:ext>
            </a:extLst>
          </p:cNvPr>
          <p:cNvSpPr/>
          <p:nvPr/>
        </p:nvSpPr>
        <p:spPr>
          <a:xfrm>
            <a:off x="1512342" y="4417510"/>
            <a:ext cx="217291" cy="215892"/>
          </a:xfrm>
          <a:prstGeom prst="rect">
            <a:avLst/>
          </a:prstGeom>
          <a:solidFill>
            <a:srgbClr val="51A01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32">
              <a:defRPr/>
            </a:pPr>
            <a:endParaRPr lang="ru-RU" sz="1425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9" name="Соединитель: уступ 58">
            <a:extLst>
              <a:ext uri="{FF2B5EF4-FFF2-40B4-BE49-F238E27FC236}">
                <a16:creationId xmlns:a16="http://schemas.microsoft.com/office/drawing/2014/main" id="{F8145AAB-4519-41E6-9C50-5A2D762E752D}"/>
              </a:ext>
            </a:extLst>
          </p:cNvPr>
          <p:cNvCxnSpPr>
            <a:cxnSpLocks/>
            <a:stCxn id="77" idx="6"/>
            <a:endCxn id="65" idx="1"/>
          </p:cNvCxnSpPr>
          <p:nvPr/>
        </p:nvCxnSpPr>
        <p:spPr>
          <a:xfrm>
            <a:off x="1211580" y="3637164"/>
            <a:ext cx="2182874" cy="353404"/>
          </a:xfrm>
          <a:prstGeom prst="bentConnector3">
            <a:avLst>
              <a:gd name="adj1" fmla="val 50000"/>
            </a:avLst>
          </a:prstGeom>
          <a:ln w="12700">
            <a:solidFill>
              <a:srgbClr val="51A0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9306AC47-2989-47B8-B278-B4743F6B74EA}"/>
              </a:ext>
            </a:extLst>
          </p:cNvPr>
          <p:cNvCxnSpPr>
            <a:cxnSpLocks/>
          </p:cNvCxnSpPr>
          <p:nvPr/>
        </p:nvCxnSpPr>
        <p:spPr>
          <a:xfrm flipV="1">
            <a:off x="3453724" y="1614134"/>
            <a:ext cx="460496" cy="4270"/>
          </a:xfrm>
          <a:prstGeom prst="straightConnector1">
            <a:avLst/>
          </a:prstGeom>
          <a:ln w="44450">
            <a:solidFill>
              <a:srgbClr val="3F79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Таблица 60">
            <a:extLst>
              <a:ext uri="{FF2B5EF4-FFF2-40B4-BE49-F238E27FC236}">
                <a16:creationId xmlns:a16="http://schemas.microsoft.com/office/drawing/2014/main" id="{2A5FF052-675C-4938-A13A-A9CA9E31F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778584"/>
              </p:ext>
            </p:extLst>
          </p:nvPr>
        </p:nvGraphicFramePr>
        <p:xfrm>
          <a:off x="3380467" y="1488876"/>
          <a:ext cx="2511000" cy="526367"/>
        </p:xfrm>
        <a:graphic>
          <a:graphicData uri="http://schemas.openxmlformats.org/drawingml/2006/table">
            <a:tbl>
              <a:tblPr firstRow="1" bandRow="1"/>
              <a:tblGrid>
                <a:gridCol w="627750">
                  <a:extLst>
                    <a:ext uri="{9D8B030D-6E8A-4147-A177-3AD203B41FA5}">
                      <a16:colId xmlns:a16="http://schemas.microsoft.com/office/drawing/2014/main" val="2491393635"/>
                    </a:ext>
                  </a:extLst>
                </a:gridCol>
                <a:gridCol w="627750">
                  <a:extLst>
                    <a:ext uri="{9D8B030D-6E8A-4147-A177-3AD203B41FA5}">
                      <a16:colId xmlns:a16="http://schemas.microsoft.com/office/drawing/2014/main" val="4093583459"/>
                    </a:ext>
                  </a:extLst>
                </a:gridCol>
                <a:gridCol w="627750">
                  <a:extLst>
                    <a:ext uri="{9D8B030D-6E8A-4147-A177-3AD203B41FA5}">
                      <a16:colId xmlns:a16="http://schemas.microsoft.com/office/drawing/2014/main" val="2729884403"/>
                    </a:ext>
                  </a:extLst>
                </a:gridCol>
                <a:gridCol w="627750">
                  <a:extLst>
                    <a:ext uri="{9D8B030D-6E8A-4147-A177-3AD203B41FA5}">
                      <a16:colId xmlns:a16="http://schemas.microsoft.com/office/drawing/2014/main" val="2107696837"/>
                    </a:ext>
                  </a:extLst>
                </a:gridCol>
              </a:tblGrid>
              <a:tr h="256367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chemeClr val="accent3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3F7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7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7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7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23,5%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3F7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7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7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7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23,6%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3F7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7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7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7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1,42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3F7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7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7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7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075142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chemeClr val="accent3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3F7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7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7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7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21,8%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3F7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7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7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7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21,6%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3F7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7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7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7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1,41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3F7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7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7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7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799554"/>
                  </a:ext>
                </a:extLst>
              </a:tr>
            </a:tbl>
          </a:graphicData>
        </a:graphic>
      </p:graphicFrame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1980F091-62A2-4A18-87C6-8309FEC43004}"/>
              </a:ext>
            </a:extLst>
          </p:cNvPr>
          <p:cNvCxnSpPr>
            <a:cxnSpLocks/>
          </p:cNvCxnSpPr>
          <p:nvPr/>
        </p:nvCxnSpPr>
        <p:spPr>
          <a:xfrm flipH="1" flipV="1">
            <a:off x="3453724" y="1861181"/>
            <a:ext cx="460496" cy="4270"/>
          </a:xfrm>
          <a:prstGeom prst="straightConnector1">
            <a:avLst/>
          </a:prstGeom>
          <a:ln w="44450">
            <a:solidFill>
              <a:srgbClr val="3F79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Таблица 62">
            <a:extLst>
              <a:ext uri="{FF2B5EF4-FFF2-40B4-BE49-F238E27FC236}">
                <a16:creationId xmlns:a16="http://schemas.microsoft.com/office/drawing/2014/main" id="{14B57AD2-8FA5-4176-B734-60D20577A4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532403"/>
              </p:ext>
            </p:extLst>
          </p:nvPr>
        </p:nvGraphicFramePr>
        <p:xfrm>
          <a:off x="3365004" y="2170337"/>
          <a:ext cx="2526464" cy="540000"/>
        </p:xfrm>
        <a:graphic>
          <a:graphicData uri="http://schemas.openxmlformats.org/drawingml/2006/table">
            <a:tbl>
              <a:tblPr firstRow="1" bandRow="1"/>
              <a:tblGrid>
                <a:gridCol w="631616">
                  <a:extLst>
                    <a:ext uri="{9D8B030D-6E8A-4147-A177-3AD203B41FA5}">
                      <a16:colId xmlns:a16="http://schemas.microsoft.com/office/drawing/2014/main" val="2491393635"/>
                    </a:ext>
                  </a:extLst>
                </a:gridCol>
                <a:gridCol w="631616">
                  <a:extLst>
                    <a:ext uri="{9D8B030D-6E8A-4147-A177-3AD203B41FA5}">
                      <a16:colId xmlns:a16="http://schemas.microsoft.com/office/drawing/2014/main" val="4093583459"/>
                    </a:ext>
                  </a:extLst>
                </a:gridCol>
                <a:gridCol w="631616">
                  <a:extLst>
                    <a:ext uri="{9D8B030D-6E8A-4147-A177-3AD203B41FA5}">
                      <a16:colId xmlns:a16="http://schemas.microsoft.com/office/drawing/2014/main" val="3330214511"/>
                    </a:ext>
                  </a:extLst>
                </a:gridCol>
                <a:gridCol w="631616">
                  <a:extLst>
                    <a:ext uri="{9D8B030D-6E8A-4147-A177-3AD203B41FA5}">
                      <a16:colId xmlns:a16="http://schemas.microsoft.com/office/drawing/2014/main" val="1793253850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chemeClr val="accent3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D0E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15,6%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D0E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16,5%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D0E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1,50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D0E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075142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chemeClr val="accent3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D0E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13,0%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D0E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13,5%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D0E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1,47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D0E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799554"/>
                  </a:ext>
                </a:extLst>
              </a:tr>
            </a:tbl>
          </a:graphicData>
        </a:graphic>
      </p:graphicFrame>
      <p:graphicFrame>
        <p:nvGraphicFramePr>
          <p:cNvPr id="64" name="Таблица 63">
            <a:extLst>
              <a:ext uri="{FF2B5EF4-FFF2-40B4-BE49-F238E27FC236}">
                <a16:creationId xmlns:a16="http://schemas.microsoft.com/office/drawing/2014/main" id="{BB334E06-56CD-41DF-A97E-E935AC585C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102998"/>
              </p:ext>
            </p:extLst>
          </p:nvPr>
        </p:nvGraphicFramePr>
        <p:xfrm>
          <a:off x="3380467" y="2971905"/>
          <a:ext cx="2511000" cy="540000"/>
        </p:xfrm>
        <a:graphic>
          <a:graphicData uri="http://schemas.openxmlformats.org/drawingml/2006/table">
            <a:tbl>
              <a:tblPr firstRow="1" bandRow="1"/>
              <a:tblGrid>
                <a:gridCol w="627750">
                  <a:extLst>
                    <a:ext uri="{9D8B030D-6E8A-4147-A177-3AD203B41FA5}">
                      <a16:colId xmlns:a16="http://schemas.microsoft.com/office/drawing/2014/main" val="2491393635"/>
                    </a:ext>
                  </a:extLst>
                </a:gridCol>
                <a:gridCol w="627750">
                  <a:extLst>
                    <a:ext uri="{9D8B030D-6E8A-4147-A177-3AD203B41FA5}">
                      <a16:colId xmlns:a16="http://schemas.microsoft.com/office/drawing/2014/main" val="3042762797"/>
                    </a:ext>
                  </a:extLst>
                </a:gridCol>
                <a:gridCol w="627750">
                  <a:extLst>
                    <a:ext uri="{9D8B030D-6E8A-4147-A177-3AD203B41FA5}">
                      <a16:colId xmlns:a16="http://schemas.microsoft.com/office/drawing/2014/main" val="4093583459"/>
                    </a:ext>
                  </a:extLst>
                </a:gridCol>
                <a:gridCol w="627750">
                  <a:extLst>
                    <a:ext uri="{9D8B030D-6E8A-4147-A177-3AD203B41FA5}">
                      <a16:colId xmlns:a16="http://schemas.microsoft.com/office/drawing/2014/main" val="2107696837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chemeClr val="accent3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AFC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C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C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C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41,5%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AFC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C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C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C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42,0%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AFC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C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C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C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1,43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AFC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C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C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C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075142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chemeClr val="accent3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AFC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C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C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C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43,9%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AFC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C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C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C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43,9%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AFC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C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C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C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1,42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AFC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C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C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C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799554"/>
                  </a:ext>
                </a:extLst>
              </a:tr>
            </a:tbl>
          </a:graphicData>
        </a:graphic>
      </p:graphicFrame>
      <p:graphicFrame>
        <p:nvGraphicFramePr>
          <p:cNvPr id="65" name="Таблица 64">
            <a:extLst>
              <a:ext uri="{FF2B5EF4-FFF2-40B4-BE49-F238E27FC236}">
                <a16:creationId xmlns:a16="http://schemas.microsoft.com/office/drawing/2014/main" id="{38659C94-D27C-4EE9-BF94-80AEBBAD38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044738"/>
              </p:ext>
            </p:extLst>
          </p:nvPr>
        </p:nvGraphicFramePr>
        <p:xfrm>
          <a:off x="3394454" y="3720567"/>
          <a:ext cx="2511000" cy="540000"/>
        </p:xfrm>
        <a:graphic>
          <a:graphicData uri="http://schemas.openxmlformats.org/drawingml/2006/table">
            <a:tbl>
              <a:tblPr firstRow="1" bandRow="1"/>
              <a:tblGrid>
                <a:gridCol w="627750">
                  <a:extLst>
                    <a:ext uri="{9D8B030D-6E8A-4147-A177-3AD203B41FA5}">
                      <a16:colId xmlns:a16="http://schemas.microsoft.com/office/drawing/2014/main" val="2491393635"/>
                    </a:ext>
                  </a:extLst>
                </a:gridCol>
                <a:gridCol w="627750">
                  <a:extLst>
                    <a:ext uri="{9D8B030D-6E8A-4147-A177-3AD203B41FA5}">
                      <a16:colId xmlns:a16="http://schemas.microsoft.com/office/drawing/2014/main" val="2543627014"/>
                    </a:ext>
                  </a:extLst>
                </a:gridCol>
                <a:gridCol w="627750">
                  <a:extLst>
                    <a:ext uri="{9D8B030D-6E8A-4147-A177-3AD203B41FA5}">
                      <a16:colId xmlns:a16="http://schemas.microsoft.com/office/drawing/2014/main" val="4093583459"/>
                    </a:ext>
                  </a:extLst>
                </a:gridCol>
                <a:gridCol w="627750">
                  <a:extLst>
                    <a:ext uri="{9D8B030D-6E8A-4147-A177-3AD203B41FA5}">
                      <a16:colId xmlns:a16="http://schemas.microsoft.com/office/drawing/2014/main" val="2107696837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chemeClr val="accent3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51A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1A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1A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14,9%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51A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1A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1A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14,7%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51A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1A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1A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1,40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51A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1A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1A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075142"/>
                  </a:ext>
                </a:extLst>
              </a:tr>
              <a:tr h="27000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chemeClr val="accent3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51A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1A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1A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21,3%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51A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1A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1A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21,1%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51A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1A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1A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1,40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51A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1A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1A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799554"/>
                  </a:ext>
                </a:extLst>
              </a:tr>
            </a:tbl>
          </a:graphicData>
        </a:graphic>
      </p:graphicFrame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id="{8F9692AE-D91F-4E07-8655-E10F6D1EEBA0}"/>
              </a:ext>
            </a:extLst>
          </p:cNvPr>
          <p:cNvCxnSpPr>
            <a:cxnSpLocks/>
          </p:cNvCxnSpPr>
          <p:nvPr/>
        </p:nvCxnSpPr>
        <p:spPr>
          <a:xfrm flipH="1" flipV="1">
            <a:off x="3457362" y="2563978"/>
            <a:ext cx="460496" cy="4270"/>
          </a:xfrm>
          <a:prstGeom prst="straightConnector1">
            <a:avLst/>
          </a:prstGeom>
          <a:ln w="44450">
            <a:solidFill>
              <a:srgbClr val="BADF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id="{FD8D1012-7E6D-43C7-924F-D55F89583143}"/>
              </a:ext>
            </a:extLst>
          </p:cNvPr>
          <p:cNvCxnSpPr>
            <a:cxnSpLocks/>
          </p:cNvCxnSpPr>
          <p:nvPr/>
        </p:nvCxnSpPr>
        <p:spPr>
          <a:xfrm flipH="1" flipV="1">
            <a:off x="3457362" y="3363646"/>
            <a:ext cx="460496" cy="4270"/>
          </a:xfrm>
          <a:prstGeom prst="straightConnector1">
            <a:avLst/>
          </a:prstGeom>
          <a:ln w="44450">
            <a:solidFill>
              <a:srgbClr val="BDD7E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id="{E3BB0D43-775D-469A-9492-709E150AB2B5}"/>
              </a:ext>
            </a:extLst>
          </p:cNvPr>
          <p:cNvCxnSpPr>
            <a:cxnSpLocks/>
          </p:cNvCxnSpPr>
          <p:nvPr/>
        </p:nvCxnSpPr>
        <p:spPr>
          <a:xfrm flipH="1" flipV="1">
            <a:off x="3463519" y="4132762"/>
            <a:ext cx="460496" cy="4270"/>
          </a:xfrm>
          <a:prstGeom prst="straightConnector1">
            <a:avLst/>
          </a:prstGeom>
          <a:ln w="44450">
            <a:solidFill>
              <a:srgbClr val="51A0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>
            <a:extLst>
              <a:ext uri="{FF2B5EF4-FFF2-40B4-BE49-F238E27FC236}">
                <a16:creationId xmlns:a16="http://schemas.microsoft.com/office/drawing/2014/main" id="{B1F04978-B307-4DB8-9CFE-49915B6D244C}"/>
              </a:ext>
            </a:extLst>
          </p:cNvPr>
          <p:cNvCxnSpPr>
            <a:cxnSpLocks/>
          </p:cNvCxnSpPr>
          <p:nvPr/>
        </p:nvCxnSpPr>
        <p:spPr>
          <a:xfrm flipV="1">
            <a:off x="3457362" y="2343848"/>
            <a:ext cx="460496" cy="4270"/>
          </a:xfrm>
          <a:prstGeom prst="straightConnector1">
            <a:avLst/>
          </a:prstGeom>
          <a:ln w="44450">
            <a:solidFill>
              <a:srgbClr val="BADF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id="{B6FFC976-47C3-4674-927B-DD5FA504BD0A}"/>
              </a:ext>
            </a:extLst>
          </p:cNvPr>
          <p:cNvCxnSpPr>
            <a:cxnSpLocks/>
          </p:cNvCxnSpPr>
          <p:nvPr/>
        </p:nvCxnSpPr>
        <p:spPr>
          <a:xfrm flipV="1">
            <a:off x="3458982" y="3095099"/>
            <a:ext cx="460496" cy="4270"/>
          </a:xfrm>
          <a:prstGeom prst="straightConnector1">
            <a:avLst/>
          </a:prstGeom>
          <a:ln w="44450">
            <a:solidFill>
              <a:srgbClr val="BDD7E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>
            <a:extLst>
              <a:ext uri="{FF2B5EF4-FFF2-40B4-BE49-F238E27FC236}">
                <a16:creationId xmlns:a16="http://schemas.microsoft.com/office/drawing/2014/main" id="{D9541A95-A3EE-4749-A64B-712A98C494DB}"/>
              </a:ext>
            </a:extLst>
          </p:cNvPr>
          <p:cNvCxnSpPr>
            <a:cxnSpLocks/>
          </p:cNvCxnSpPr>
          <p:nvPr/>
        </p:nvCxnSpPr>
        <p:spPr>
          <a:xfrm flipV="1">
            <a:off x="3463519" y="3864214"/>
            <a:ext cx="460496" cy="4270"/>
          </a:xfrm>
          <a:prstGeom prst="straightConnector1">
            <a:avLst/>
          </a:prstGeom>
          <a:ln w="44450">
            <a:solidFill>
              <a:srgbClr val="51A0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C15FC601-71B5-46DC-95D1-51D95E18394C}"/>
              </a:ext>
            </a:extLst>
          </p:cNvPr>
          <p:cNvSpPr txBox="1"/>
          <p:nvPr/>
        </p:nvSpPr>
        <p:spPr>
          <a:xfrm>
            <a:off x="3250269" y="1210308"/>
            <a:ext cx="8787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32">
              <a:defRPr/>
            </a:pPr>
            <a:r>
              <a:rPr lang="ru-RU" sz="1000" b="1" dirty="0">
                <a:latin typeface="Arial Narrow" panose="020B0606020202030204" pitchFamily="34" charset="0"/>
              </a:rPr>
              <a:t>Направление</a:t>
            </a:r>
            <a:endParaRPr lang="en-US" sz="1100" b="1" dirty="0">
              <a:latin typeface="Arial Narrow" panose="020B0606020202030204" pitchFamily="34" charset="0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ACE724C-A18B-4A88-815F-211A5C7F6EC9}"/>
              </a:ext>
            </a:extLst>
          </p:cNvPr>
          <p:cNvSpPr/>
          <p:nvPr/>
        </p:nvSpPr>
        <p:spPr>
          <a:xfrm>
            <a:off x="1420543" y="2361332"/>
            <a:ext cx="137160" cy="145197"/>
          </a:xfrm>
          <a:prstGeom prst="ellipse">
            <a:avLst/>
          </a:prstGeom>
          <a:solidFill>
            <a:srgbClr val="4F7FB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32">
              <a:defRPr/>
            </a:pPr>
            <a:endParaRPr lang="ru-RU" sz="1425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7011A5F3-1F2C-442C-AC7A-2980A691B8AD}"/>
              </a:ext>
            </a:extLst>
          </p:cNvPr>
          <p:cNvSpPr/>
          <p:nvPr/>
        </p:nvSpPr>
        <p:spPr>
          <a:xfrm>
            <a:off x="1498283" y="3042001"/>
            <a:ext cx="137160" cy="145197"/>
          </a:xfrm>
          <a:prstGeom prst="ellipse">
            <a:avLst/>
          </a:prstGeom>
          <a:solidFill>
            <a:srgbClr val="D0EB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32">
              <a:defRPr/>
            </a:pPr>
            <a:endParaRPr lang="ru-RU" sz="1425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ECF3E326-771A-45A9-8F5A-7F65FE379EDB}"/>
              </a:ext>
            </a:extLst>
          </p:cNvPr>
          <p:cNvSpPr/>
          <p:nvPr/>
        </p:nvSpPr>
        <p:spPr>
          <a:xfrm>
            <a:off x="7984903" y="3119886"/>
            <a:ext cx="137160" cy="145197"/>
          </a:xfrm>
          <a:prstGeom prst="ellipse">
            <a:avLst/>
          </a:prstGeom>
          <a:solidFill>
            <a:srgbClr val="D317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32">
              <a:defRPr/>
            </a:pPr>
            <a:endParaRPr lang="ru-RU" sz="1425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A8FCFAA1-DFAE-47C9-8EDE-3AE5E8778286}"/>
              </a:ext>
            </a:extLst>
          </p:cNvPr>
          <p:cNvSpPr/>
          <p:nvPr/>
        </p:nvSpPr>
        <p:spPr>
          <a:xfrm>
            <a:off x="1062990" y="3156054"/>
            <a:ext cx="137160" cy="145197"/>
          </a:xfrm>
          <a:prstGeom prst="ellipse">
            <a:avLst/>
          </a:prstGeom>
          <a:solidFill>
            <a:srgbClr val="B7D2E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32">
              <a:defRPr/>
            </a:pPr>
            <a:endParaRPr lang="ru-RU" sz="1425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77" name="Овал 76">
            <a:extLst>
              <a:ext uri="{FF2B5EF4-FFF2-40B4-BE49-F238E27FC236}">
                <a16:creationId xmlns:a16="http://schemas.microsoft.com/office/drawing/2014/main" id="{026E651D-60A8-40EF-B310-B3FF8B56D6A6}"/>
              </a:ext>
            </a:extLst>
          </p:cNvPr>
          <p:cNvSpPr/>
          <p:nvPr/>
        </p:nvSpPr>
        <p:spPr>
          <a:xfrm>
            <a:off x="1074420" y="3564565"/>
            <a:ext cx="137160" cy="145197"/>
          </a:xfrm>
          <a:prstGeom prst="ellipse">
            <a:avLst/>
          </a:prstGeom>
          <a:solidFill>
            <a:srgbClr val="69B5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32">
              <a:defRPr/>
            </a:pPr>
            <a:endParaRPr lang="ru-RU" sz="1425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78" name="Соединитель: уступ 77">
            <a:extLst>
              <a:ext uri="{FF2B5EF4-FFF2-40B4-BE49-F238E27FC236}">
                <a16:creationId xmlns:a16="http://schemas.microsoft.com/office/drawing/2014/main" id="{D66B5422-338A-4A4A-B295-05F303B9AA98}"/>
              </a:ext>
            </a:extLst>
          </p:cNvPr>
          <p:cNvCxnSpPr>
            <a:cxnSpLocks/>
            <a:stCxn id="63" idx="3"/>
            <a:endCxn id="75" idx="1"/>
          </p:cNvCxnSpPr>
          <p:nvPr/>
        </p:nvCxnSpPr>
        <p:spPr>
          <a:xfrm>
            <a:off x="5891468" y="2440337"/>
            <a:ext cx="2113522" cy="700813"/>
          </a:xfrm>
          <a:prstGeom prst="bentConnector2">
            <a:avLst/>
          </a:prstGeom>
          <a:ln w="15875">
            <a:solidFill>
              <a:srgbClr val="D0E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Соединитель: уступ 78">
            <a:extLst>
              <a:ext uri="{FF2B5EF4-FFF2-40B4-BE49-F238E27FC236}">
                <a16:creationId xmlns:a16="http://schemas.microsoft.com/office/drawing/2014/main" id="{418A525B-E74C-41CD-97A6-2691F7705EC8}"/>
              </a:ext>
            </a:extLst>
          </p:cNvPr>
          <p:cNvCxnSpPr>
            <a:cxnSpLocks/>
            <a:stCxn id="75" idx="7"/>
            <a:endCxn id="61" idx="3"/>
          </p:cNvCxnSpPr>
          <p:nvPr/>
        </p:nvCxnSpPr>
        <p:spPr>
          <a:xfrm rot="16200000" flipV="1">
            <a:off x="6302178" y="1341350"/>
            <a:ext cx="1389089" cy="2210510"/>
          </a:xfrm>
          <a:prstGeom prst="bentConnector2">
            <a:avLst/>
          </a:prstGeom>
          <a:ln w="15875">
            <a:solidFill>
              <a:srgbClr val="4980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Соединитель: уступ 79">
            <a:extLst>
              <a:ext uri="{FF2B5EF4-FFF2-40B4-BE49-F238E27FC236}">
                <a16:creationId xmlns:a16="http://schemas.microsoft.com/office/drawing/2014/main" id="{44198825-22FF-465E-BDD6-870CD58E5159}"/>
              </a:ext>
            </a:extLst>
          </p:cNvPr>
          <p:cNvCxnSpPr>
            <a:cxnSpLocks/>
            <a:stCxn id="65" idx="3"/>
            <a:endCxn id="75" idx="4"/>
          </p:cNvCxnSpPr>
          <p:nvPr/>
        </p:nvCxnSpPr>
        <p:spPr>
          <a:xfrm flipV="1">
            <a:off x="5905454" y="3265083"/>
            <a:ext cx="2148029" cy="725485"/>
          </a:xfrm>
          <a:prstGeom prst="bentConnector2">
            <a:avLst/>
          </a:prstGeom>
          <a:ln w="12700">
            <a:solidFill>
              <a:srgbClr val="51A0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Соединитель: уступ 80">
            <a:extLst>
              <a:ext uri="{FF2B5EF4-FFF2-40B4-BE49-F238E27FC236}">
                <a16:creationId xmlns:a16="http://schemas.microsoft.com/office/drawing/2014/main" id="{3CD1502F-40FC-4244-AED9-9D0D2D3B24D2}"/>
              </a:ext>
            </a:extLst>
          </p:cNvPr>
          <p:cNvCxnSpPr>
            <a:cxnSpLocks/>
            <a:stCxn id="75" idx="2"/>
            <a:endCxn id="64" idx="3"/>
          </p:cNvCxnSpPr>
          <p:nvPr/>
        </p:nvCxnSpPr>
        <p:spPr>
          <a:xfrm rot="10800000" flipV="1">
            <a:off x="5891467" y="3192484"/>
            <a:ext cx="2093436" cy="49421"/>
          </a:xfrm>
          <a:prstGeom prst="bentConnector3">
            <a:avLst>
              <a:gd name="adj1" fmla="val 50000"/>
            </a:avLst>
          </a:prstGeom>
          <a:ln w="15875">
            <a:solidFill>
              <a:srgbClr val="AFCF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E75AD962-F30F-4788-87B8-6A5AB6BA15B9}"/>
              </a:ext>
            </a:extLst>
          </p:cNvPr>
          <p:cNvSpPr txBox="1"/>
          <p:nvPr/>
        </p:nvSpPr>
        <p:spPr>
          <a:xfrm>
            <a:off x="3993943" y="780990"/>
            <a:ext cx="1312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32">
              <a:defRPr/>
            </a:pPr>
            <a:r>
              <a:rPr lang="ru-RU" sz="1000" b="1" dirty="0">
                <a:latin typeface="Arial Narrow" panose="020B0606020202030204" pitchFamily="34" charset="0"/>
              </a:rPr>
              <a:t>Доля региона в общем объёме торговли</a:t>
            </a:r>
            <a:endParaRPr lang="en-US" sz="1000" b="1" dirty="0">
              <a:latin typeface="Arial Narrow" panose="020B0606020202030204" pitchFamily="34" charset="0"/>
            </a:endParaRPr>
          </a:p>
          <a:p>
            <a:pPr algn="ctr" defTabSz="685732">
              <a:defRPr/>
            </a:pPr>
            <a:r>
              <a:rPr lang="en-US" sz="1000" b="1" dirty="0">
                <a:latin typeface="Arial Narrow" panose="020B0606020202030204" pitchFamily="34" charset="0"/>
              </a:rPr>
              <a:t>2017	2024</a:t>
            </a:r>
            <a:endParaRPr lang="ru-RU" sz="1000" b="1" dirty="0">
              <a:latin typeface="Arial Narrow" panose="020B060602020203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47391FB-3199-4855-BD5E-3D9AFC3EFD11}"/>
              </a:ext>
            </a:extLst>
          </p:cNvPr>
          <p:cNvSpPr txBox="1"/>
          <p:nvPr/>
        </p:nvSpPr>
        <p:spPr>
          <a:xfrm>
            <a:off x="5172538" y="1200953"/>
            <a:ext cx="8402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32">
              <a:defRPr/>
            </a:pPr>
            <a:r>
              <a:rPr lang="en-US" sz="1000" b="1" dirty="0">
                <a:latin typeface="Arial Narrow" panose="020B0606020202030204" pitchFamily="34" charset="0"/>
              </a:rPr>
              <a:t>2024/2017</a:t>
            </a:r>
            <a:endParaRPr lang="ru-RU" sz="1000" b="1" dirty="0">
              <a:latin typeface="Arial Narrow" panose="020B0606020202030204" pitchFamily="34" charset="0"/>
            </a:endParaRP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F7FD3BD8-C94D-4350-8405-7404BE768807}"/>
              </a:ext>
            </a:extLst>
          </p:cNvPr>
          <p:cNvSpPr/>
          <p:nvPr/>
        </p:nvSpPr>
        <p:spPr>
          <a:xfrm>
            <a:off x="205954" y="4797064"/>
            <a:ext cx="229295" cy="215892"/>
          </a:xfrm>
          <a:prstGeom prst="rect">
            <a:avLst/>
          </a:prstGeom>
          <a:solidFill>
            <a:srgbClr val="AFCF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32">
              <a:defRPr/>
            </a:pPr>
            <a:endParaRPr lang="ru-RU" sz="1425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7F38CC95-9515-4F16-B72F-FBAFA62FD639}"/>
              </a:ext>
            </a:extLst>
          </p:cNvPr>
          <p:cNvSpPr/>
          <p:nvPr/>
        </p:nvSpPr>
        <p:spPr>
          <a:xfrm>
            <a:off x="1510574" y="4797064"/>
            <a:ext cx="217291" cy="215892"/>
          </a:xfrm>
          <a:prstGeom prst="rect">
            <a:avLst/>
          </a:prstGeom>
          <a:solidFill>
            <a:srgbClr val="BADF8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32">
              <a:defRPr/>
            </a:pPr>
            <a:endParaRPr lang="ru-RU" sz="1425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676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85" y="1526"/>
            <a:ext cx="9137589" cy="5141974"/>
          </a:xfrm>
          <a:prstGeom prst="rect">
            <a:avLst/>
          </a:prstGeom>
        </p:spPr>
      </p:pic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F693B5B0-CDD9-4CF2-91D4-8C7896504CCD}"/>
              </a:ext>
            </a:extLst>
          </p:cNvPr>
          <p:cNvSpPr/>
          <p:nvPr/>
        </p:nvSpPr>
        <p:spPr>
          <a:xfrm>
            <a:off x="176976" y="105149"/>
            <a:ext cx="6255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ru-RU" sz="2400" b="1" dirty="0">
                <a:solidFill>
                  <a:srgbClr val="323B8D"/>
                </a:solidFill>
                <a:latin typeface="Arial Narrow" panose="020B0606020202030204" pitchFamily="34" charset="0"/>
              </a:rPr>
              <a:t>4. Объём торговли между Европой и Китаем</a:t>
            </a:r>
            <a:r>
              <a:rPr lang="en-US" sz="2400" b="1" dirty="0">
                <a:solidFill>
                  <a:srgbClr val="323B8D"/>
                </a:solidFill>
                <a:latin typeface="Arial Narrow" panose="020B0606020202030204" pitchFamily="34" charset="0"/>
              </a:rPr>
              <a:t> (2)</a:t>
            </a:r>
            <a:r>
              <a:rPr lang="ru-RU" sz="2400" b="1" dirty="0">
                <a:solidFill>
                  <a:srgbClr val="323B8D"/>
                </a:solidFill>
                <a:latin typeface="Arial Narrow" panose="020B0606020202030204" pitchFamily="34" charset="0"/>
              </a:rPr>
              <a:t>.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F60E033F-0D5C-41B2-823D-3DFFECD427A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786" y="102929"/>
            <a:ext cx="1394214" cy="45259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96149664-3D28-4200-8A13-7AFF89F1DF6C}"/>
              </a:ext>
            </a:extLst>
          </p:cNvPr>
          <p:cNvSpPr txBox="1"/>
          <p:nvPr/>
        </p:nvSpPr>
        <p:spPr>
          <a:xfrm>
            <a:off x="8676456" y="4741108"/>
            <a:ext cx="408947" cy="27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Light"/>
                <a:cs typeface="Gotham Pro Medium" pitchFamily="50" charset="0"/>
              </a:rPr>
              <a:t>6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F339F02-15F6-46F8-B859-B0408E58C8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768" t="12603" r="23375" b="11644"/>
          <a:stretch/>
        </p:blipFill>
        <p:spPr>
          <a:xfrm>
            <a:off x="88128" y="836103"/>
            <a:ext cx="2519121" cy="3330766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F0E04A76-8C41-4483-BC2C-60832245592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187" t="11701" r="16113" b="10364"/>
          <a:stretch/>
        </p:blipFill>
        <p:spPr>
          <a:xfrm>
            <a:off x="6469183" y="836103"/>
            <a:ext cx="2597881" cy="3330766"/>
          </a:xfrm>
          <a:prstGeom prst="rect">
            <a:avLst/>
          </a:prstGeom>
        </p:spPr>
      </p:pic>
      <p:cxnSp>
        <p:nvCxnSpPr>
          <p:cNvPr id="88" name="Соединитель: уступ 87">
            <a:extLst>
              <a:ext uri="{FF2B5EF4-FFF2-40B4-BE49-F238E27FC236}">
                <a16:creationId xmlns:a16="http://schemas.microsoft.com/office/drawing/2014/main" id="{E26FE85C-7EC3-4835-A399-5A757FEA8214}"/>
              </a:ext>
            </a:extLst>
          </p:cNvPr>
          <p:cNvCxnSpPr>
            <a:cxnSpLocks/>
            <a:stCxn id="105" idx="2"/>
            <a:endCxn id="99" idx="3"/>
          </p:cNvCxnSpPr>
          <p:nvPr/>
        </p:nvCxnSpPr>
        <p:spPr>
          <a:xfrm rot="10800000" flipV="1">
            <a:off x="5830682" y="3904075"/>
            <a:ext cx="2008290" cy="338065"/>
          </a:xfrm>
          <a:prstGeom prst="bentConnector3">
            <a:avLst>
              <a:gd name="adj1" fmla="val 50000"/>
            </a:avLst>
          </a:prstGeom>
          <a:ln w="15875">
            <a:solidFill>
              <a:srgbClr val="4980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Соединитель: уступ 88">
            <a:extLst>
              <a:ext uri="{FF2B5EF4-FFF2-40B4-BE49-F238E27FC236}">
                <a16:creationId xmlns:a16="http://schemas.microsoft.com/office/drawing/2014/main" id="{248E26CD-F547-44C4-B15D-7151A5628EB0}"/>
              </a:ext>
            </a:extLst>
          </p:cNvPr>
          <p:cNvCxnSpPr>
            <a:cxnSpLocks/>
            <a:stCxn id="106" idx="0"/>
            <a:endCxn id="100" idx="3"/>
          </p:cNvCxnSpPr>
          <p:nvPr/>
        </p:nvCxnSpPr>
        <p:spPr>
          <a:xfrm rot="16200000" flipV="1">
            <a:off x="6524751" y="743881"/>
            <a:ext cx="1298439" cy="2662547"/>
          </a:xfrm>
          <a:prstGeom prst="bentConnector2">
            <a:avLst/>
          </a:prstGeom>
          <a:ln w="15875">
            <a:solidFill>
              <a:srgbClr val="D0E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оединитель: уступ 89">
            <a:extLst>
              <a:ext uri="{FF2B5EF4-FFF2-40B4-BE49-F238E27FC236}">
                <a16:creationId xmlns:a16="http://schemas.microsoft.com/office/drawing/2014/main" id="{9F01A493-988C-4141-9763-12325967813C}"/>
              </a:ext>
            </a:extLst>
          </p:cNvPr>
          <p:cNvCxnSpPr>
            <a:cxnSpLocks/>
            <a:stCxn id="108" idx="1"/>
            <a:endCxn id="101" idx="3"/>
          </p:cNvCxnSpPr>
          <p:nvPr/>
        </p:nvCxnSpPr>
        <p:spPr>
          <a:xfrm rot="16200000" flipV="1">
            <a:off x="6400059" y="1966248"/>
            <a:ext cx="790822" cy="1949888"/>
          </a:xfrm>
          <a:prstGeom prst="bentConnector2">
            <a:avLst/>
          </a:prstGeom>
          <a:ln w="15875">
            <a:solidFill>
              <a:srgbClr val="AFCF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876728D0-4961-4029-A42A-182FA63CA6B4}"/>
              </a:ext>
            </a:extLst>
          </p:cNvPr>
          <p:cNvSpPr txBox="1"/>
          <p:nvPr/>
        </p:nvSpPr>
        <p:spPr>
          <a:xfrm>
            <a:off x="6739824" y="42473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32">
              <a:defRPr/>
            </a:pPr>
            <a:r>
              <a:rPr lang="ru-RU" sz="1050" b="1" dirty="0">
                <a:latin typeface="Arial Narrow" panose="020B0606020202030204" pitchFamily="34" charset="0"/>
              </a:rPr>
              <a:t>Юг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BCEC4E5-0B1B-4ECE-AD28-63470BC880DD}"/>
              </a:ext>
            </a:extLst>
          </p:cNvPr>
          <p:cNvSpPr txBox="1"/>
          <p:nvPr/>
        </p:nvSpPr>
        <p:spPr>
          <a:xfrm>
            <a:off x="8155400" y="4532482"/>
            <a:ext cx="5212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32">
              <a:defRPr/>
            </a:pPr>
            <a:r>
              <a:rPr lang="ru-RU" sz="1050" b="1" dirty="0">
                <a:latin typeface="Arial Narrow" panose="020B0606020202030204" pitchFamily="34" charset="0"/>
              </a:rPr>
              <a:t>Север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B96DA4E-EFCF-4FC6-A477-28227871467F}"/>
              </a:ext>
            </a:extLst>
          </p:cNvPr>
          <p:cNvSpPr txBox="1"/>
          <p:nvPr/>
        </p:nvSpPr>
        <p:spPr>
          <a:xfrm>
            <a:off x="6736578" y="4509988"/>
            <a:ext cx="51328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32">
              <a:defRPr/>
            </a:pPr>
            <a:r>
              <a:rPr lang="ru-RU" sz="1050" b="1" dirty="0">
                <a:latin typeface="Arial Narrow" panose="020B0606020202030204" pitchFamily="34" charset="0"/>
              </a:rPr>
              <a:t>Запад</a:t>
            </a: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188763C0-EAF6-4FAC-B45E-0DAB5C743567}"/>
              </a:ext>
            </a:extLst>
          </p:cNvPr>
          <p:cNvSpPr/>
          <p:nvPr/>
        </p:nvSpPr>
        <p:spPr>
          <a:xfrm>
            <a:off x="6503045" y="4251041"/>
            <a:ext cx="229296" cy="215892"/>
          </a:xfrm>
          <a:prstGeom prst="rect">
            <a:avLst/>
          </a:prstGeom>
          <a:solidFill>
            <a:srgbClr val="3F79B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32">
              <a:defRPr/>
            </a:pPr>
            <a:endParaRPr lang="ru-RU" sz="1425" b="1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7CB9AB68-89B5-4585-9E79-4FA548D0432C}"/>
              </a:ext>
            </a:extLst>
          </p:cNvPr>
          <p:cNvSpPr/>
          <p:nvPr/>
        </p:nvSpPr>
        <p:spPr>
          <a:xfrm>
            <a:off x="6503045" y="4547423"/>
            <a:ext cx="229295" cy="215892"/>
          </a:xfrm>
          <a:prstGeom prst="rect">
            <a:avLst/>
          </a:prstGeom>
          <a:solidFill>
            <a:srgbClr val="AFCFE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32">
              <a:defRPr/>
            </a:pPr>
            <a:endParaRPr lang="ru-RU" sz="1425" b="1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3B53E6DC-48A0-4620-8EE7-E39964056BC4}"/>
              </a:ext>
            </a:extLst>
          </p:cNvPr>
          <p:cNvSpPr/>
          <p:nvPr/>
        </p:nvSpPr>
        <p:spPr>
          <a:xfrm>
            <a:off x="7938110" y="4253368"/>
            <a:ext cx="217291" cy="215892"/>
          </a:xfrm>
          <a:prstGeom prst="rect">
            <a:avLst/>
          </a:prstGeom>
          <a:solidFill>
            <a:srgbClr val="D0EB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32">
              <a:defRPr/>
            </a:pPr>
            <a:endParaRPr lang="ru-RU" sz="1425" b="1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A0A044AB-AD43-4765-B4CB-CB7E6C1C7C52}"/>
              </a:ext>
            </a:extLst>
          </p:cNvPr>
          <p:cNvSpPr/>
          <p:nvPr/>
        </p:nvSpPr>
        <p:spPr>
          <a:xfrm>
            <a:off x="7936342" y="4557314"/>
            <a:ext cx="217291" cy="215892"/>
          </a:xfrm>
          <a:prstGeom prst="rect">
            <a:avLst/>
          </a:prstGeom>
          <a:solidFill>
            <a:srgbClr val="51A01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32">
              <a:defRPr/>
            </a:pPr>
            <a:endParaRPr lang="ru-RU" sz="1425" b="1">
              <a:solidFill>
                <a:schemeClr val="tx1"/>
              </a:solidFill>
              <a:latin typeface="Calibri" panose="020F0502020204030204"/>
            </a:endParaRPr>
          </a:p>
        </p:txBody>
      </p:sp>
      <p:cxnSp>
        <p:nvCxnSpPr>
          <p:cNvPr id="98" name="Соединитель: уступ 97">
            <a:extLst>
              <a:ext uri="{FF2B5EF4-FFF2-40B4-BE49-F238E27FC236}">
                <a16:creationId xmlns:a16="http://schemas.microsoft.com/office/drawing/2014/main" id="{57FC99F5-EE3E-490C-97EA-C21D251A01D7}"/>
              </a:ext>
            </a:extLst>
          </p:cNvPr>
          <p:cNvCxnSpPr>
            <a:cxnSpLocks/>
            <a:stCxn id="109" idx="1"/>
            <a:endCxn id="102" idx="3"/>
          </p:cNvCxnSpPr>
          <p:nvPr/>
        </p:nvCxnSpPr>
        <p:spPr>
          <a:xfrm rot="16200000" flipV="1">
            <a:off x="6435368" y="1389559"/>
            <a:ext cx="1119575" cy="2325500"/>
          </a:xfrm>
          <a:prstGeom prst="bentConnector2">
            <a:avLst/>
          </a:prstGeom>
          <a:ln w="12700">
            <a:solidFill>
              <a:srgbClr val="51A0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9" name="Таблица 98">
            <a:extLst>
              <a:ext uri="{FF2B5EF4-FFF2-40B4-BE49-F238E27FC236}">
                <a16:creationId xmlns:a16="http://schemas.microsoft.com/office/drawing/2014/main" id="{54F4E2DB-5F60-461A-8B63-3CEAB7F074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376816"/>
              </p:ext>
            </p:extLst>
          </p:nvPr>
        </p:nvGraphicFramePr>
        <p:xfrm>
          <a:off x="3388434" y="4005921"/>
          <a:ext cx="2442248" cy="472440"/>
        </p:xfrm>
        <a:graphic>
          <a:graphicData uri="http://schemas.openxmlformats.org/drawingml/2006/table">
            <a:tbl>
              <a:tblPr firstRow="1" bandRow="1"/>
              <a:tblGrid>
                <a:gridCol w="610562">
                  <a:extLst>
                    <a:ext uri="{9D8B030D-6E8A-4147-A177-3AD203B41FA5}">
                      <a16:colId xmlns:a16="http://schemas.microsoft.com/office/drawing/2014/main" val="2491393635"/>
                    </a:ext>
                  </a:extLst>
                </a:gridCol>
                <a:gridCol w="610562">
                  <a:extLst>
                    <a:ext uri="{9D8B030D-6E8A-4147-A177-3AD203B41FA5}">
                      <a16:colId xmlns:a16="http://schemas.microsoft.com/office/drawing/2014/main" val="4093583459"/>
                    </a:ext>
                  </a:extLst>
                </a:gridCol>
                <a:gridCol w="610562">
                  <a:extLst>
                    <a:ext uri="{9D8B030D-6E8A-4147-A177-3AD203B41FA5}">
                      <a16:colId xmlns:a16="http://schemas.microsoft.com/office/drawing/2014/main" val="2107696837"/>
                    </a:ext>
                  </a:extLst>
                </a:gridCol>
                <a:gridCol w="610562">
                  <a:extLst>
                    <a:ext uri="{9D8B030D-6E8A-4147-A177-3AD203B41FA5}">
                      <a16:colId xmlns:a16="http://schemas.microsoft.com/office/drawing/2014/main" val="3210061988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solidFill>
                          <a:schemeClr val="accent3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3F7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7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7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7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23,8%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3F7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7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7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7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21,7%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3F7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7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7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7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1,31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3F7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7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7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7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07514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solidFill>
                          <a:schemeClr val="accent3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3F7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7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7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7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28,0%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3F7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7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7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7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24,9%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3F7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7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7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7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1,26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3F7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F7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F7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F79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799554"/>
                  </a:ext>
                </a:extLst>
              </a:tr>
            </a:tbl>
          </a:graphicData>
        </a:graphic>
      </p:graphicFrame>
      <p:graphicFrame>
        <p:nvGraphicFramePr>
          <p:cNvPr id="100" name="Таблица 99">
            <a:extLst>
              <a:ext uri="{FF2B5EF4-FFF2-40B4-BE49-F238E27FC236}">
                <a16:creationId xmlns:a16="http://schemas.microsoft.com/office/drawing/2014/main" id="{DAC40B47-F1C1-450B-8C65-257BFCC3A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184563"/>
              </p:ext>
            </p:extLst>
          </p:nvPr>
        </p:nvGraphicFramePr>
        <p:xfrm>
          <a:off x="3410604" y="1189715"/>
          <a:ext cx="2432092" cy="472440"/>
        </p:xfrm>
        <a:graphic>
          <a:graphicData uri="http://schemas.openxmlformats.org/drawingml/2006/table">
            <a:tbl>
              <a:tblPr firstRow="1" bandRow="1"/>
              <a:tblGrid>
                <a:gridCol w="608023">
                  <a:extLst>
                    <a:ext uri="{9D8B030D-6E8A-4147-A177-3AD203B41FA5}">
                      <a16:colId xmlns:a16="http://schemas.microsoft.com/office/drawing/2014/main" val="2491393635"/>
                    </a:ext>
                  </a:extLst>
                </a:gridCol>
                <a:gridCol w="608023">
                  <a:extLst>
                    <a:ext uri="{9D8B030D-6E8A-4147-A177-3AD203B41FA5}">
                      <a16:colId xmlns:a16="http://schemas.microsoft.com/office/drawing/2014/main" val="4093583459"/>
                    </a:ext>
                  </a:extLst>
                </a:gridCol>
                <a:gridCol w="608023">
                  <a:extLst>
                    <a:ext uri="{9D8B030D-6E8A-4147-A177-3AD203B41FA5}">
                      <a16:colId xmlns:a16="http://schemas.microsoft.com/office/drawing/2014/main" val="2107696837"/>
                    </a:ext>
                  </a:extLst>
                </a:gridCol>
                <a:gridCol w="608023">
                  <a:extLst>
                    <a:ext uri="{9D8B030D-6E8A-4147-A177-3AD203B41FA5}">
                      <a16:colId xmlns:a16="http://schemas.microsoft.com/office/drawing/2014/main" val="3210061988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solidFill>
                          <a:schemeClr val="accent3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D0E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11,0%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D0E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12,6%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D0E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1,65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D0E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07514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solidFill>
                          <a:schemeClr val="accent3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D0E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4,7%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D0E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6,9%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D0E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2,07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D0E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E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E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EB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799554"/>
                  </a:ext>
                </a:extLst>
              </a:tr>
            </a:tbl>
          </a:graphicData>
        </a:graphic>
      </p:graphicFrame>
      <p:graphicFrame>
        <p:nvGraphicFramePr>
          <p:cNvPr id="101" name="Таблица 100">
            <a:extLst>
              <a:ext uri="{FF2B5EF4-FFF2-40B4-BE49-F238E27FC236}">
                <a16:creationId xmlns:a16="http://schemas.microsoft.com/office/drawing/2014/main" id="{0AA4E4E3-3282-4E62-805E-0CB3122A48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318547"/>
              </p:ext>
            </p:extLst>
          </p:nvPr>
        </p:nvGraphicFramePr>
        <p:xfrm>
          <a:off x="3388434" y="2309561"/>
          <a:ext cx="2432092" cy="472440"/>
        </p:xfrm>
        <a:graphic>
          <a:graphicData uri="http://schemas.openxmlformats.org/drawingml/2006/table">
            <a:tbl>
              <a:tblPr firstRow="1" bandRow="1"/>
              <a:tblGrid>
                <a:gridCol w="608023">
                  <a:extLst>
                    <a:ext uri="{9D8B030D-6E8A-4147-A177-3AD203B41FA5}">
                      <a16:colId xmlns:a16="http://schemas.microsoft.com/office/drawing/2014/main" val="2491393635"/>
                    </a:ext>
                  </a:extLst>
                </a:gridCol>
                <a:gridCol w="608023">
                  <a:extLst>
                    <a:ext uri="{9D8B030D-6E8A-4147-A177-3AD203B41FA5}">
                      <a16:colId xmlns:a16="http://schemas.microsoft.com/office/drawing/2014/main" val="4093583459"/>
                    </a:ext>
                  </a:extLst>
                </a:gridCol>
                <a:gridCol w="608023">
                  <a:extLst>
                    <a:ext uri="{9D8B030D-6E8A-4147-A177-3AD203B41FA5}">
                      <a16:colId xmlns:a16="http://schemas.microsoft.com/office/drawing/2014/main" val="2107696837"/>
                    </a:ext>
                  </a:extLst>
                </a:gridCol>
                <a:gridCol w="608023">
                  <a:extLst>
                    <a:ext uri="{9D8B030D-6E8A-4147-A177-3AD203B41FA5}">
                      <a16:colId xmlns:a16="http://schemas.microsoft.com/office/drawing/2014/main" val="3210061988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solidFill>
                          <a:schemeClr val="accent3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AFC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C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C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C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1,8%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AFC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C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C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C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3,6%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AFC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C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C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C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2,90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AFC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C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C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C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07514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solidFill>
                          <a:schemeClr val="accent3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AFC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C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C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C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2,5%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AFC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C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C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C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4,8%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AFC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C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C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C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2,72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AFC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FC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FC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CF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799554"/>
                  </a:ext>
                </a:extLst>
              </a:tr>
            </a:tbl>
          </a:graphicData>
        </a:graphic>
      </p:graphicFrame>
      <p:graphicFrame>
        <p:nvGraphicFramePr>
          <p:cNvPr id="102" name="Таблица 101">
            <a:extLst>
              <a:ext uri="{FF2B5EF4-FFF2-40B4-BE49-F238E27FC236}">
                <a16:creationId xmlns:a16="http://schemas.microsoft.com/office/drawing/2014/main" id="{5769EDF5-C0EF-4118-A839-E9C65C7027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168832"/>
              </p:ext>
            </p:extLst>
          </p:nvPr>
        </p:nvGraphicFramePr>
        <p:xfrm>
          <a:off x="3400313" y="1756301"/>
          <a:ext cx="2432092" cy="472440"/>
        </p:xfrm>
        <a:graphic>
          <a:graphicData uri="http://schemas.openxmlformats.org/drawingml/2006/table">
            <a:tbl>
              <a:tblPr firstRow="1" bandRow="1"/>
              <a:tblGrid>
                <a:gridCol w="608023">
                  <a:extLst>
                    <a:ext uri="{9D8B030D-6E8A-4147-A177-3AD203B41FA5}">
                      <a16:colId xmlns:a16="http://schemas.microsoft.com/office/drawing/2014/main" val="2491393635"/>
                    </a:ext>
                  </a:extLst>
                </a:gridCol>
                <a:gridCol w="608023">
                  <a:extLst>
                    <a:ext uri="{9D8B030D-6E8A-4147-A177-3AD203B41FA5}">
                      <a16:colId xmlns:a16="http://schemas.microsoft.com/office/drawing/2014/main" val="4093583459"/>
                    </a:ext>
                  </a:extLst>
                </a:gridCol>
                <a:gridCol w="608023">
                  <a:extLst>
                    <a:ext uri="{9D8B030D-6E8A-4147-A177-3AD203B41FA5}">
                      <a16:colId xmlns:a16="http://schemas.microsoft.com/office/drawing/2014/main" val="2107696837"/>
                    </a:ext>
                  </a:extLst>
                </a:gridCol>
                <a:gridCol w="608023">
                  <a:extLst>
                    <a:ext uri="{9D8B030D-6E8A-4147-A177-3AD203B41FA5}">
                      <a16:colId xmlns:a16="http://schemas.microsoft.com/office/drawing/2014/main" val="3210061988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solidFill>
                          <a:schemeClr val="accent3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51A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1A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1A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8,0%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51A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1A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1A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9,5%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51A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1A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1A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1,70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51A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1A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1A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07514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solidFill>
                          <a:schemeClr val="accent3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51A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1A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1A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8,4%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51A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1A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1A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10,2%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51A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1A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1A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1,73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51A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1A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1A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1A0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799554"/>
                  </a:ext>
                </a:extLst>
              </a:tr>
            </a:tbl>
          </a:graphicData>
        </a:graphic>
      </p:graphicFrame>
      <p:cxnSp>
        <p:nvCxnSpPr>
          <p:cNvPr id="103" name="Прямая со стрелкой 102">
            <a:extLst>
              <a:ext uri="{FF2B5EF4-FFF2-40B4-BE49-F238E27FC236}">
                <a16:creationId xmlns:a16="http://schemas.microsoft.com/office/drawing/2014/main" id="{9F60182B-A133-4F38-8899-5DC7C5869031}"/>
              </a:ext>
            </a:extLst>
          </p:cNvPr>
          <p:cNvCxnSpPr>
            <a:cxnSpLocks/>
          </p:cNvCxnSpPr>
          <p:nvPr/>
        </p:nvCxnSpPr>
        <p:spPr>
          <a:xfrm flipH="1" flipV="1">
            <a:off x="3463106" y="2637333"/>
            <a:ext cx="460496" cy="4270"/>
          </a:xfrm>
          <a:prstGeom prst="straightConnector1">
            <a:avLst/>
          </a:prstGeom>
          <a:ln w="44450">
            <a:solidFill>
              <a:srgbClr val="BDD7E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>
            <a:extLst>
              <a:ext uri="{FF2B5EF4-FFF2-40B4-BE49-F238E27FC236}">
                <a16:creationId xmlns:a16="http://schemas.microsoft.com/office/drawing/2014/main" id="{FF406CE2-2D4C-4F73-B786-5E8FCABD16B4}"/>
              </a:ext>
            </a:extLst>
          </p:cNvPr>
          <p:cNvCxnSpPr>
            <a:cxnSpLocks/>
          </p:cNvCxnSpPr>
          <p:nvPr/>
        </p:nvCxnSpPr>
        <p:spPr>
          <a:xfrm flipV="1">
            <a:off x="3484125" y="2405129"/>
            <a:ext cx="460496" cy="4270"/>
          </a:xfrm>
          <a:prstGeom prst="straightConnector1">
            <a:avLst/>
          </a:prstGeom>
          <a:ln w="44450">
            <a:solidFill>
              <a:srgbClr val="BDD7E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Овал 104">
            <a:extLst>
              <a:ext uri="{FF2B5EF4-FFF2-40B4-BE49-F238E27FC236}">
                <a16:creationId xmlns:a16="http://schemas.microsoft.com/office/drawing/2014/main" id="{C72F5CDF-8110-4E33-9134-ACA81F7A9E99}"/>
              </a:ext>
            </a:extLst>
          </p:cNvPr>
          <p:cNvSpPr/>
          <p:nvPr/>
        </p:nvSpPr>
        <p:spPr>
          <a:xfrm>
            <a:off x="7838972" y="3831477"/>
            <a:ext cx="137160" cy="145197"/>
          </a:xfrm>
          <a:prstGeom prst="ellipse">
            <a:avLst/>
          </a:prstGeom>
          <a:solidFill>
            <a:srgbClr val="4F7FB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32">
              <a:defRPr/>
            </a:pPr>
            <a:endParaRPr lang="ru-RU" sz="1425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6" name="Овал 105">
            <a:extLst>
              <a:ext uri="{FF2B5EF4-FFF2-40B4-BE49-F238E27FC236}">
                <a16:creationId xmlns:a16="http://schemas.microsoft.com/office/drawing/2014/main" id="{B938698A-9C0A-46CC-A4E2-CD4C71825DA4}"/>
              </a:ext>
            </a:extLst>
          </p:cNvPr>
          <p:cNvSpPr/>
          <p:nvPr/>
        </p:nvSpPr>
        <p:spPr>
          <a:xfrm>
            <a:off x="8436663" y="2724374"/>
            <a:ext cx="137160" cy="145197"/>
          </a:xfrm>
          <a:prstGeom prst="ellipse">
            <a:avLst/>
          </a:prstGeom>
          <a:solidFill>
            <a:srgbClr val="D0EB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32">
              <a:defRPr/>
            </a:pPr>
            <a:endParaRPr lang="ru-RU" sz="1425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7" name="Овал 106">
            <a:extLst>
              <a:ext uri="{FF2B5EF4-FFF2-40B4-BE49-F238E27FC236}">
                <a16:creationId xmlns:a16="http://schemas.microsoft.com/office/drawing/2014/main" id="{25614435-EC24-4FBC-A432-54974AAAC883}"/>
              </a:ext>
            </a:extLst>
          </p:cNvPr>
          <p:cNvSpPr/>
          <p:nvPr/>
        </p:nvSpPr>
        <p:spPr>
          <a:xfrm>
            <a:off x="805371" y="3163430"/>
            <a:ext cx="137160" cy="145197"/>
          </a:xfrm>
          <a:prstGeom prst="ellipse">
            <a:avLst/>
          </a:prstGeom>
          <a:solidFill>
            <a:srgbClr val="DC1A3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32">
              <a:defRPr/>
            </a:pPr>
            <a:endParaRPr lang="ru-RU" sz="1425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8" name="Овал 107">
            <a:extLst>
              <a:ext uri="{FF2B5EF4-FFF2-40B4-BE49-F238E27FC236}">
                <a16:creationId xmlns:a16="http://schemas.microsoft.com/office/drawing/2014/main" id="{C2D6060D-6FBA-409C-AC93-85E7E51A4CFB}"/>
              </a:ext>
            </a:extLst>
          </p:cNvPr>
          <p:cNvSpPr/>
          <p:nvPr/>
        </p:nvSpPr>
        <p:spPr>
          <a:xfrm>
            <a:off x="7750327" y="3315339"/>
            <a:ext cx="137160" cy="145197"/>
          </a:xfrm>
          <a:prstGeom prst="ellipse">
            <a:avLst/>
          </a:prstGeom>
          <a:solidFill>
            <a:srgbClr val="B7D2E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32">
              <a:defRPr/>
            </a:pPr>
            <a:endParaRPr lang="ru-RU" sz="1425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86741E5C-9E2E-4A73-A950-CFBE1D598A3A}"/>
              </a:ext>
            </a:extLst>
          </p:cNvPr>
          <p:cNvSpPr/>
          <p:nvPr/>
        </p:nvSpPr>
        <p:spPr>
          <a:xfrm>
            <a:off x="8137818" y="3090832"/>
            <a:ext cx="137160" cy="145197"/>
          </a:xfrm>
          <a:prstGeom prst="ellipse">
            <a:avLst/>
          </a:prstGeom>
          <a:solidFill>
            <a:srgbClr val="51A01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32">
              <a:defRPr/>
            </a:pPr>
            <a:endParaRPr lang="ru-RU" sz="1425">
              <a:solidFill>
                <a:srgbClr val="FFFFFF"/>
              </a:solidFill>
              <a:latin typeface="Calibri" panose="020F0502020204030204"/>
            </a:endParaRPr>
          </a:p>
        </p:txBody>
      </p:sp>
      <p:cxnSp>
        <p:nvCxnSpPr>
          <p:cNvPr id="110" name="Соединитель: уступ 109">
            <a:extLst>
              <a:ext uri="{FF2B5EF4-FFF2-40B4-BE49-F238E27FC236}">
                <a16:creationId xmlns:a16="http://schemas.microsoft.com/office/drawing/2014/main" id="{B7B598B4-DDBE-4DA6-A0E7-BBF819EBD087}"/>
              </a:ext>
            </a:extLst>
          </p:cNvPr>
          <p:cNvCxnSpPr>
            <a:cxnSpLocks/>
            <a:stCxn id="100" idx="1"/>
            <a:endCxn id="107" idx="2"/>
          </p:cNvCxnSpPr>
          <p:nvPr/>
        </p:nvCxnSpPr>
        <p:spPr>
          <a:xfrm rot="10800000" flipV="1">
            <a:off x="805372" y="1425935"/>
            <a:ext cx="2605233" cy="1810094"/>
          </a:xfrm>
          <a:prstGeom prst="bentConnector3">
            <a:avLst>
              <a:gd name="adj1" fmla="val 108775"/>
            </a:avLst>
          </a:prstGeom>
          <a:ln w="15875">
            <a:solidFill>
              <a:srgbClr val="D0E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Соединитель: уступ 110">
            <a:extLst>
              <a:ext uri="{FF2B5EF4-FFF2-40B4-BE49-F238E27FC236}">
                <a16:creationId xmlns:a16="http://schemas.microsoft.com/office/drawing/2014/main" id="{D51E7E0F-6484-4DC2-A7AF-B0B1723C4232}"/>
              </a:ext>
            </a:extLst>
          </p:cNvPr>
          <p:cNvCxnSpPr>
            <a:cxnSpLocks/>
            <a:stCxn id="107" idx="3"/>
            <a:endCxn id="99" idx="1"/>
          </p:cNvCxnSpPr>
          <p:nvPr/>
        </p:nvCxnSpPr>
        <p:spPr>
          <a:xfrm rot="16200000" flipH="1">
            <a:off x="1629557" y="2483264"/>
            <a:ext cx="954778" cy="2562976"/>
          </a:xfrm>
          <a:prstGeom prst="bentConnector2">
            <a:avLst/>
          </a:prstGeom>
          <a:ln w="15875">
            <a:solidFill>
              <a:srgbClr val="4980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Соединитель: уступ 111">
            <a:extLst>
              <a:ext uri="{FF2B5EF4-FFF2-40B4-BE49-F238E27FC236}">
                <a16:creationId xmlns:a16="http://schemas.microsoft.com/office/drawing/2014/main" id="{46E90534-FCA0-4BDC-A78E-4D8E72DB1330}"/>
              </a:ext>
            </a:extLst>
          </p:cNvPr>
          <p:cNvCxnSpPr>
            <a:cxnSpLocks/>
            <a:stCxn id="102" idx="1"/>
            <a:endCxn id="107" idx="1"/>
          </p:cNvCxnSpPr>
          <p:nvPr/>
        </p:nvCxnSpPr>
        <p:spPr>
          <a:xfrm rot="10800000" flipV="1">
            <a:off x="825459" y="1992520"/>
            <a:ext cx="2574855" cy="1192173"/>
          </a:xfrm>
          <a:prstGeom prst="bentConnector2">
            <a:avLst/>
          </a:prstGeom>
          <a:ln w="12700">
            <a:solidFill>
              <a:srgbClr val="51A0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Соединитель: уступ 112">
            <a:extLst>
              <a:ext uri="{FF2B5EF4-FFF2-40B4-BE49-F238E27FC236}">
                <a16:creationId xmlns:a16="http://schemas.microsoft.com/office/drawing/2014/main" id="{7C00B1AA-D2A3-4069-9387-E1E5EF71F9CC}"/>
              </a:ext>
            </a:extLst>
          </p:cNvPr>
          <p:cNvCxnSpPr>
            <a:cxnSpLocks/>
            <a:stCxn id="107" idx="7"/>
            <a:endCxn id="101" idx="1"/>
          </p:cNvCxnSpPr>
          <p:nvPr/>
        </p:nvCxnSpPr>
        <p:spPr>
          <a:xfrm rot="5400000" flipH="1" flipV="1">
            <a:off x="1835983" y="1632243"/>
            <a:ext cx="638913" cy="2465990"/>
          </a:xfrm>
          <a:prstGeom prst="bentConnector2">
            <a:avLst/>
          </a:prstGeom>
          <a:ln w="15875">
            <a:solidFill>
              <a:srgbClr val="AFCF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4" name="Таблица 113">
            <a:extLst>
              <a:ext uri="{FF2B5EF4-FFF2-40B4-BE49-F238E27FC236}">
                <a16:creationId xmlns:a16="http://schemas.microsoft.com/office/drawing/2014/main" id="{A762A806-6CE4-4CA2-985C-5E238E0481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544495"/>
              </p:ext>
            </p:extLst>
          </p:nvPr>
        </p:nvGraphicFramePr>
        <p:xfrm>
          <a:off x="3401900" y="3432662"/>
          <a:ext cx="2432092" cy="472440"/>
        </p:xfrm>
        <a:graphic>
          <a:graphicData uri="http://schemas.openxmlformats.org/drawingml/2006/table">
            <a:tbl>
              <a:tblPr firstRow="1" bandRow="1"/>
              <a:tblGrid>
                <a:gridCol w="608023">
                  <a:extLst>
                    <a:ext uri="{9D8B030D-6E8A-4147-A177-3AD203B41FA5}">
                      <a16:colId xmlns:a16="http://schemas.microsoft.com/office/drawing/2014/main" val="2491393635"/>
                    </a:ext>
                  </a:extLst>
                </a:gridCol>
                <a:gridCol w="608023">
                  <a:extLst>
                    <a:ext uri="{9D8B030D-6E8A-4147-A177-3AD203B41FA5}">
                      <a16:colId xmlns:a16="http://schemas.microsoft.com/office/drawing/2014/main" val="4093583459"/>
                    </a:ext>
                  </a:extLst>
                </a:gridCol>
                <a:gridCol w="608023">
                  <a:extLst>
                    <a:ext uri="{9D8B030D-6E8A-4147-A177-3AD203B41FA5}">
                      <a16:colId xmlns:a16="http://schemas.microsoft.com/office/drawing/2014/main" val="2107696837"/>
                    </a:ext>
                  </a:extLst>
                </a:gridCol>
                <a:gridCol w="608023">
                  <a:extLst>
                    <a:ext uri="{9D8B030D-6E8A-4147-A177-3AD203B41FA5}">
                      <a16:colId xmlns:a16="http://schemas.microsoft.com/office/drawing/2014/main" val="3210061988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solidFill>
                          <a:schemeClr val="accent3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43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54,4%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43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49,4%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43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1,30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43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07514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solidFill>
                          <a:schemeClr val="accent3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43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54,9%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43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49,3%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43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1,27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943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3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3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3E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799554"/>
                  </a:ext>
                </a:extLst>
              </a:tr>
            </a:tbl>
          </a:graphicData>
        </a:graphic>
      </p:graphicFrame>
      <p:graphicFrame>
        <p:nvGraphicFramePr>
          <p:cNvPr id="115" name="Таблица 114">
            <a:extLst>
              <a:ext uri="{FF2B5EF4-FFF2-40B4-BE49-F238E27FC236}">
                <a16:creationId xmlns:a16="http://schemas.microsoft.com/office/drawing/2014/main" id="{EE643E59-806D-49FE-B768-813368EC2D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808641"/>
              </p:ext>
            </p:extLst>
          </p:nvPr>
        </p:nvGraphicFramePr>
        <p:xfrm>
          <a:off x="3401900" y="2864696"/>
          <a:ext cx="2432092" cy="472440"/>
        </p:xfrm>
        <a:graphic>
          <a:graphicData uri="http://schemas.openxmlformats.org/drawingml/2006/table">
            <a:tbl>
              <a:tblPr firstRow="1" bandRow="1"/>
              <a:tblGrid>
                <a:gridCol w="608023">
                  <a:extLst>
                    <a:ext uri="{9D8B030D-6E8A-4147-A177-3AD203B41FA5}">
                      <a16:colId xmlns:a16="http://schemas.microsoft.com/office/drawing/2014/main" val="2491393635"/>
                    </a:ext>
                  </a:extLst>
                </a:gridCol>
                <a:gridCol w="608023">
                  <a:extLst>
                    <a:ext uri="{9D8B030D-6E8A-4147-A177-3AD203B41FA5}">
                      <a16:colId xmlns:a16="http://schemas.microsoft.com/office/drawing/2014/main" val="4093583459"/>
                    </a:ext>
                  </a:extLst>
                </a:gridCol>
                <a:gridCol w="608023">
                  <a:extLst>
                    <a:ext uri="{9D8B030D-6E8A-4147-A177-3AD203B41FA5}">
                      <a16:colId xmlns:a16="http://schemas.microsoft.com/office/drawing/2014/main" val="2107696837"/>
                    </a:ext>
                  </a:extLst>
                </a:gridCol>
                <a:gridCol w="608023">
                  <a:extLst>
                    <a:ext uri="{9D8B030D-6E8A-4147-A177-3AD203B41FA5}">
                      <a16:colId xmlns:a16="http://schemas.microsoft.com/office/drawing/2014/main" val="3210061988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solidFill>
                          <a:schemeClr val="accent3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EE98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98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98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98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1,0%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EE98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98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98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98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3,2%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EE98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98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98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98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4,49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EE98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98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98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98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207514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solidFill>
                          <a:schemeClr val="accent3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EE98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98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98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98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1,4%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EE98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98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98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98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4,0%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EE98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98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98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98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3,90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EE98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98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98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989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799554"/>
                  </a:ext>
                </a:extLst>
              </a:tr>
            </a:tbl>
          </a:graphicData>
        </a:graphic>
      </p:graphicFrame>
      <p:sp>
        <p:nvSpPr>
          <p:cNvPr id="116" name="Овал 115">
            <a:extLst>
              <a:ext uri="{FF2B5EF4-FFF2-40B4-BE49-F238E27FC236}">
                <a16:creationId xmlns:a16="http://schemas.microsoft.com/office/drawing/2014/main" id="{94FE8E19-55E5-4F9E-A776-87F0C80F98A9}"/>
              </a:ext>
            </a:extLst>
          </p:cNvPr>
          <p:cNvSpPr/>
          <p:nvPr/>
        </p:nvSpPr>
        <p:spPr>
          <a:xfrm>
            <a:off x="7995501" y="3456140"/>
            <a:ext cx="137160" cy="145197"/>
          </a:xfrm>
          <a:prstGeom prst="ellipse">
            <a:avLst/>
          </a:prstGeom>
          <a:solidFill>
            <a:srgbClr val="EE98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32">
              <a:defRPr/>
            </a:pPr>
            <a:endParaRPr lang="ru-RU" sz="1425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17" name="Овал 116">
            <a:extLst>
              <a:ext uri="{FF2B5EF4-FFF2-40B4-BE49-F238E27FC236}">
                <a16:creationId xmlns:a16="http://schemas.microsoft.com/office/drawing/2014/main" id="{2F76E4DB-0B24-4005-877C-95564A7CFF48}"/>
              </a:ext>
            </a:extLst>
          </p:cNvPr>
          <p:cNvSpPr/>
          <p:nvPr/>
        </p:nvSpPr>
        <p:spPr>
          <a:xfrm>
            <a:off x="8236612" y="3570060"/>
            <a:ext cx="137160" cy="145197"/>
          </a:xfrm>
          <a:prstGeom prst="ellipse">
            <a:avLst/>
          </a:prstGeom>
          <a:solidFill>
            <a:srgbClr val="943EB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32">
              <a:defRPr/>
            </a:pPr>
            <a:endParaRPr lang="ru-RU" sz="1425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7CD1746-604D-4A57-9736-F07B692B7F2A}"/>
              </a:ext>
            </a:extLst>
          </p:cNvPr>
          <p:cNvSpPr txBox="1"/>
          <p:nvPr/>
        </p:nvSpPr>
        <p:spPr>
          <a:xfrm>
            <a:off x="7427956" y="4522591"/>
            <a:ext cx="5693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32">
              <a:defRPr/>
            </a:pPr>
            <a:r>
              <a:rPr lang="ru-RU" sz="1050" b="1" dirty="0">
                <a:latin typeface="Arial Narrow" panose="020B0606020202030204" pitchFamily="34" charset="0"/>
              </a:rPr>
              <a:t>Восток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8910E82-1DAA-430F-9CB6-0E10CFCB82B9}"/>
              </a:ext>
            </a:extLst>
          </p:cNvPr>
          <p:cNvSpPr txBox="1"/>
          <p:nvPr/>
        </p:nvSpPr>
        <p:spPr>
          <a:xfrm>
            <a:off x="7427955" y="4258553"/>
            <a:ext cx="5148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32">
              <a:defRPr/>
            </a:pPr>
            <a:r>
              <a:rPr lang="ru-RU" sz="1050" b="1" dirty="0">
                <a:latin typeface="Arial Narrow" panose="020B0606020202030204" pitchFamily="34" charset="0"/>
              </a:rPr>
              <a:t>Центр</a:t>
            </a: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649E59FE-D296-4759-AD76-EB3EAC27570E}"/>
              </a:ext>
            </a:extLst>
          </p:cNvPr>
          <p:cNvSpPr/>
          <p:nvPr/>
        </p:nvSpPr>
        <p:spPr>
          <a:xfrm>
            <a:off x="7210665" y="4243477"/>
            <a:ext cx="217291" cy="215892"/>
          </a:xfrm>
          <a:prstGeom prst="rect">
            <a:avLst/>
          </a:prstGeom>
          <a:solidFill>
            <a:srgbClr val="EE989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32">
              <a:defRPr/>
            </a:pPr>
            <a:endParaRPr lang="ru-RU" sz="1425" b="1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121" name="Прямоугольник 120">
            <a:extLst>
              <a:ext uri="{FF2B5EF4-FFF2-40B4-BE49-F238E27FC236}">
                <a16:creationId xmlns:a16="http://schemas.microsoft.com/office/drawing/2014/main" id="{1B34266C-A193-45D2-BA98-FA4D989CAE20}"/>
              </a:ext>
            </a:extLst>
          </p:cNvPr>
          <p:cNvSpPr/>
          <p:nvPr/>
        </p:nvSpPr>
        <p:spPr>
          <a:xfrm>
            <a:off x="7208897" y="4547423"/>
            <a:ext cx="217291" cy="215892"/>
          </a:xfrm>
          <a:prstGeom prst="rect">
            <a:avLst/>
          </a:prstGeom>
          <a:solidFill>
            <a:srgbClr val="943EB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32">
              <a:defRPr/>
            </a:pPr>
            <a:endParaRPr lang="ru-RU" sz="1425" b="1">
              <a:solidFill>
                <a:schemeClr val="tx1"/>
              </a:solidFill>
              <a:latin typeface="Calibri" panose="020F0502020204030204"/>
            </a:endParaRPr>
          </a:p>
        </p:txBody>
      </p:sp>
      <p:cxnSp>
        <p:nvCxnSpPr>
          <p:cNvPr id="122" name="Соединитель: уступ 121">
            <a:extLst>
              <a:ext uri="{FF2B5EF4-FFF2-40B4-BE49-F238E27FC236}">
                <a16:creationId xmlns:a16="http://schemas.microsoft.com/office/drawing/2014/main" id="{15E88453-33A0-40D7-9E84-C16E8098CFF8}"/>
              </a:ext>
            </a:extLst>
          </p:cNvPr>
          <p:cNvCxnSpPr>
            <a:cxnSpLocks/>
            <a:stCxn id="107" idx="4"/>
            <a:endCxn id="114" idx="1"/>
          </p:cNvCxnSpPr>
          <p:nvPr/>
        </p:nvCxnSpPr>
        <p:spPr>
          <a:xfrm rot="16200000" flipH="1">
            <a:off x="1957798" y="2224779"/>
            <a:ext cx="360255" cy="2527949"/>
          </a:xfrm>
          <a:prstGeom prst="bentConnector2">
            <a:avLst/>
          </a:prstGeom>
          <a:ln w="15875">
            <a:solidFill>
              <a:srgbClr val="943E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Соединитель: уступ 122">
            <a:extLst>
              <a:ext uri="{FF2B5EF4-FFF2-40B4-BE49-F238E27FC236}">
                <a16:creationId xmlns:a16="http://schemas.microsoft.com/office/drawing/2014/main" id="{5E87DBBE-5F6D-4CF3-A28D-4AA61525B148}"/>
              </a:ext>
            </a:extLst>
          </p:cNvPr>
          <p:cNvCxnSpPr>
            <a:cxnSpLocks/>
            <a:stCxn id="117" idx="2"/>
            <a:endCxn id="114" idx="3"/>
          </p:cNvCxnSpPr>
          <p:nvPr/>
        </p:nvCxnSpPr>
        <p:spPr>
          <a:xfrm rot="10800000" flipV="1">
            <a:off x="5833992" y="3642658"/>
            <a:ext cx="2402620" cy="26223"/>
          </a:xfrm>
          <a:prstGeom prst="bentConnector3">
            <a:avLst>
              <a:gd name="adj1" fmla="val 50000"/>
            </a:avLst>
          </a:prstGeom>
          <a:ln w="15875">
            <a:solidFill>
              <a:srgbClr val="943E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Соединитель: уступ 123">
            <a:extLst>
              <a:ext uri="{FF2B5EF4-FFF2-40B4-BE49-F238E27FC236}">
                <a16:creationId xmlns:a16="http://schemas.microsoft.com/office/drawing/2014/main" id="{52D10F6B-5715-4CFE-9E4B-DE61F18AF00F}"/>
              </a:ext>
            </a:extLst>
          </p:cNvPr>
          <p:cNvCxnSpPr>
            <a:cxnSpLocks/>
            <a:stCxn id="107" idx="6"/>
            <a:endCxn id="115" idx="1"/>
          </p:cNvCxnSpPr>
          <p:nvPr/>
        </p:nvCxnSpPr>
        <p:spPr>
          <a:xfrm flipV="1">
            <a:off x="942531" y="3100916"/>
            <a:ext cx="2459369" cy="135113"/>
          </a:xfrm>
          <a:prstGeom prst="bentConnector3">
            <a:avLst>
              <a:gd name="adj1" fmla="val 50000"/>
            </a:avLst>
          </a:prstGeom>
          <a:ln w="15875">
            <a:solidFill>
              <a:srgbClr val="EE9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Соединитель: уступ 124">
            <a:extLst>
              <a:ext uri="{FF2B5EF4-FFF2-40B4-BE49-F238E27FC236}">
                <a16:creationId xmlns:a16="http://schemas.microsoft.com/office/drawing/2014/main" id="{AD0E5485-E373-4F71-89B4-62F89BFE4BB4}"/>
              </a:ext>
            </a:extLst>
          </p:cNvPr>
          <p:cNvCxnSpPr>
            <a:cxnSpLocks/>
            <a:stCxn id="116" idx="2"/>
            <a:endCxn id="115" idx="3"/>
          </p:cNvCxnSpPr>
          <p:nvPr/>
        </p:nvCxnSpPr>
        <p:spPr>
          <a:xfrm rot="10800000">
            <a:off x="5833993" y="3100917"/>
            <a:ext cx="2161509" cy="427823"/>
          </a:xfrm>
          <a:prstGeom prst="bentConnector3">
            <a:avLst>
              <a:gd name="adj1" fmla="val 50000"/>
            </a:avLst>
          </a:prstGeom>
          <a:ln w="15875">
            <a:solidFill>
              <a:srgbClr val="EE98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 стрелкой 125">
            <a:extLst>
              <a:ext uri="{FF2B5EF4-FFF2-40B4-BE49-F238E27FC236}">
                <a16:creationId xmlns:a16="http://schemas.microsoft.com/office/drawing/2014/main" id="{AE87946B-73B0-4AF1-A248-C53FEC2737E2}"/>
              </a:ext>
            </a:extLst>
          </p:cNvPr>
          <p:cNvCxnSpPr>
            <a:cxnSpLocks/>
          </p:cNvCxnSpPr>
          <p:nvPr/>
        </p:nvCxnSpPr>
        <p:spPr>
          <a:xfrm flipH="1" flipV="1">
            <a:off x="3468726" y="2061719"/>
            <a:ext cx="460496" cy="4270"/>
          </a:xfrm>
          <a:prstGeom prst="straightConnector1">
            <a:avLst/>
          </a:prstGeom>
          <a:ln w="44450">
            <a:solidFill>
              <a:srgbClr val="51A0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>
            <a:extLst>
              <a:ext uri="{FF2B5EF4-FFF2-40B4-BE49-F238E27FC236}">
                <a16:creationId xmlns:a16="http://schemas.microsoft.com/office/drawing/2014/main" id="{5BDEACD2-1CFC-423F-9F78-A0EBCB50E24C}"/>
              </a:ext>
            </a:extLst>
          </p:cNvPr>
          <p:cNvCxnSpPr>
            <a:cxnSpLocks/>
          </p:cNvCxnSpPr>
          <p:nvPr/>
        </p:nvCxnSpPr>
        <p:spPr>
          <a:xfrm flipV="1">
            <a:off x="3473855" y="1870580"/>
            <a:ext cx="460496" cy="4270"/>
          </a:xfrm>
          <a:prstGeom prst="straightConnector1">
            <a:avLst/>
          </a:prstGeom>
          <a:ln w="44450">
            <a:solidFill>
              <a:srgbClr val="51A0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 стрелкой 127">
            <a:extLst>
              <a:ext uri="{FF2B5EF4-FFF2-40B4-BE49-F238E27FC236}">
                <a16:creationId xmlns:a16="http://schemas.microsoft.com/office/drawing/2014/main" id="{FC351BAF-B085-4926-BE2E-A3C56654B103}"/>
              </a:ext>
            </a:extLst>
          </p:cNvPr>
          <p:cNvCxnSpPr>
            <a:cxnSpLocks/>
          </p:cNvCxnSpPr>
          <p:nvPr/>
        </p:nvCxnSpPr>
        <p:spPr>
          <a:xfrm flipH="1" flipV="1">
            <a:off x="3473855" y="1513217"/>
            <a:ext cx="460496" cy="4270"/>
          </a:xfrm>
          <a:prstGeom prst="straightConnector1">
            <a:avLst/>
          </a:prstGeom>
          <a:ln w="44450">
            <a:solidFill>
              <a:srgbClr val="D0EB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 стрелкой 128">
            <a:extLst>
              <a:ext uri="{FF2B5EF4-FFF2-40B4-BE49-F238E27FC236}">
                <a16:creationId xmlns:a16="http://schemas.microsoft.com/office/drawing/2014/main" id="{1EC5DBCD-BAB5-447C-8EB5-956B9CF14A8C}"/>
              </a:ext>
            </a:extLst>
          </p:cNvPr>
          <p:cNvCxnSpPr>
            <a:cxnSpLocks/>
          </p:cNvCxnSpPr>
          <p:nvPr/>
        </p:nvCxnSpPr>
        <p:spPr>
          <a:xfrm flipV="1">
            <a:off x="3501876" y="1273514"/>
            <a:ext cx="460496" cy="4270"/>
          </a:xfrm>
          <a:prstGeom prst="straightConnector1">
            <a:avLst/>
          </a:prstGeom>
          <a:ln w="44450">
            <a:solidFill>
              <a:srgbClr val="D0EB7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 стрелкой 129">
            <a:extLst>
              <a:ext uri="{FF2B5EF4-FFF2-40B4-BE49-F238E27FC236}">
                <a16:creationId xmlns:a16="http://schemas.microsoft.com/office/drawing/2014/main" id="{8A98A30F-BC08-4C42-9BE8-B63A16D6D598}"/>
              </a:ext>
            </a:extLst>
          </p:cNvPr>
          <p:cNvCxnSpPr>
            <a:cxnSpLocks/>
          </p:cNvCxnSpPr>
          <p:nvPr/>
        </p:nvCxnSpPr>
        <p:spPr>
          <a:xfrm flipH="1" flipV="1">
            <a:off x="3456880" y="3204550"/>
            <a:ext cx="460496" cy="4270"/>
          </a:xfrm>
          <a:prstGeom prst="straightConnector1">
            <a:avLst/>
          </a:prstGeom>
          <a:ln w="44450">
            <a:solidFill>
              <a:srgbClr val="EE98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30">
            <a:extLst>
              <a:ext uri="{FF2B5EF4-FFF2-40B4-BE49-F238E27FC236}">
                <a16:creationId xmlns:a16="http://schemas.microsoft.com/office/drawing/2014/main" id="{351DAC7F-0470-4595-96B9-9BDFDDC91B6F}"/>
              </a:ext>
            </a:extLst>
          </p:cNvPr>
          <p:cNvCxnSpPr>
            <a:cxnSpLocks/>
          </p:cNvCxnSpPr>
          <p:nvPr/>
        </p:nvCxnSpPr>
        <p:spPr>
          <a:xfrm flipV="1">
            <a:off x="3477158" y="2952438"/>
            <a:ext cx="460496" cy="4270"/>
          </a:xfrm>
          <a:prstGeom prst="straightConnector1">
            <a:avLst/>
          </a:prstGeom>
          <a:ln w="44450">
            <a:solidFill>
              <a:srgbClr val="EE989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 стрелкой 131">
            <a:extLst>
              <a:ext uri="{FF2B5EF4-FFF2-40B4-BE49-F238E27FC236}">
                <a16:creationId xmlns:a16="http://schemas.microsoft.com/office/drawing/2014/main" id="{319628EE-5CB8-4B14-B39B-7BC544613D1D}"/>
              </a:ext>
            </a:extLst>
          </p:cNvPr>
          <p:cNvCxnSpPr>
            <a:cxnSpLocks/>
          </p:cNvCxnSpPr>
          <p:nvPr/>
        </p:nvCxnSpPr>
        <p:spPr>
          <a:xfrm flipH="1" flipV="1">
            <a:off x="3456880" y="3760943"/>
            <a:ext cx="460496" cy="4270"/>
          </a:xfrm>
          <a:prstGeom prst="straightConnector1">
            <a:avLst/>
          </a:prstGeom>
          <a:ln w="44450">
            <a:solidFill>
              <a:srgbClr val="943E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>
            <a:extLst>
              <a:ext uri="{FF2B5EF4-FFF2-40B4-BE49-F238E27FC236}">
                <a16:creationId xmlns:a16="http://schemas.microsoft.com/office/drawing/2014/main" id="{A0C254C0-7A2B-4AD9-B750-57B17C3DC6D5}"/>
              </a:ext>
            </a:extLst>
          </p:cNvPr>
          <p:cNvCxnSpPr>
            <a:cxnSpLocks/>
          </p:cNvCxnSpPr>
          <p:nvPr/>
        </p:nvCxnSpPr>
        <p:spPr>
          <a:xfrm flipV="1">
            <a:off x="3473855" y="3524469"/>
            <a:ext cx="460496" cy="4270"/>
          </a:xfrm>
          <a:prstGeom prst="straightConnector1">
            <a:avLst/>
          </a:prstGeom>
          <a:ln w="44450">
            <a:solidFill>
              <a:srgbClr val="943E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 стрелкой 133">
            <a:extLst>
              <a:ext uri="{FF2B5EF4-FFF2-40B4-BE49-F238E27FC236}">
                <a16:creationId xmlns:a16="http://schemas.microsoft.com/office/drawing/2014/main" id="{AE51E2C7-56EF-4CD4-94FC-B36CB8568276}"/>
              </a:ext>
            </a:extLst>
          </p:cNvPr>
          <p:cNvCxnSpPr>
            <a:cxnSpLocks/>
          </p:cNvCxnSpPr>
          <p:nvPr/>
        </p:nvCxnSpPr>
        <p:spPr>
          <a:xfrm flipH="1" flipV="1">
            <a:off x="3463106" y="4347153"/>
            <a:ext cx="460496" cy="4270"/>
          </a:xfrm>
          <a:prstGeom prst="straightConnector1">
            <a:avLst/>
          </a:prstGeom>
          <a:ln w="44450">
            <a:solidFill>
              <a:srgbClr val="3F79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 стрелкой 134">
            <a:extLst>
              <a:ext uri="{FF2B5EF4-FFF2-40B4-BE49-F238E27FC236}">
                <a16:creationId xmlns:a16="http://schemas.microsoft.com/office/drawing/2014/main" id="{AA3C4DB7-2C81-473D-9D36-98C2C2333AE7}"/>
              </a:ext>
            </a:extLst>
          </p:cNvPr>
          <p:cNvCxnSpPr>
            <a:cxnSpLocks/>
          </p:cNvCxnSpPr>
          <p:nvPr/>
        </p:nvCxnSpPr>
        <p:spPr>
          <a:xfrm flipV="1">
            <a:off x="3463106" y="4102656"/>
            <a:ext cx="460496" cy="4270"/>
          </a:xfrm>
          <a:prstGeom prst="straightConnector1">
            <a:avLst/>
          </a:prstGeom>
          <a:ln w="44450">
            <a:solidFill>
              <a:srgbClr val="3F79B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6EDBBB71-6CED-4931-87CA-0DEB9D28C080}"/>
              </a:ext>
            </a:extLst>
          </p:cNvPr>
          <p:cNvSpPr txBox="1"/>
          <p:nvPr/>
        </p:nvSpPr>
        <p:spPr>
          <a:xfrm>
            <a:off x="8142972" y="4262050"/>
            <a:ext cx="10102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32">
              <a:defRPr/>
            </a:pPr>
            <a:r>
              <a:rPr lang="ru-RU" sz="1050" b="1" dirty="0">
                <a:latin typeface="Arial Narrow" panose="020B0606020202030204" pitchFamily="34" charset="0"/>
              </a:rPr>
              <a:t>Северо-Восток</a:t>
            </a:r>
          </a:p>
        </p:txBody>
      </p:sp>
    </p:spTree>
    <p:extLst>
      <p:ext uri="{BB962C8B-B14F-4D97-AF65-F5344CB8AC3E}">
        <p14:creationId xmlns:p14="http://schemas.microsoft.com/office/powerpoint/2010/main" val="3272422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85" y="1526"/>
            <a:ext cx="9137589" cy="5141974"/>
          </a:xfrm>
          <a:prstGeom prst="rect">
            <a:avLst/>
          </a:prstGeom>
        </p:spPr>
      </p:pic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F693B5B0-CDD9-4CF2-91D4-8C7896504CCD}"/>
              </a:ext>
            </a:extLst>
          </p:cNvPr>
          <p:cNvSpPr/>
          <p:nvPr/>
        </p:nvSpPr>
        <p:spPr>
          <a:xfrm>
            <a:off x="176976" y="105149"/>
            <a:ext cx="71881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ru-RU" sz="2400" b="1" dirty="0">
                <a:solidFill>
                  <a:srgbClr val="323B8D"/>
                </a:solidFill>
                <a:latin typeface="Arial Narrow" panose="020B0606020202030204" pitchFamily="34" charset="0"/>
              </a:rPr>
              <a:t>5. Влияние отдельных факторов на развитие транзита.</a:t>
            </a:r>
          </a:p>
          <a:p>
            <a:pPr defTabSz="685800">
              <a:defRPr/>
            </a:pPr>
            <a:r>
              <a:rPr lang="ru-RU" sz="2400" b="1" dirty="0">
                <a:solidFill>
                  <a:srgbClr val="323B8D"/>
                </a:solidFill>
                <a:latin typeface="Arial Narrow" panose="020B0606020202030204" pitchFamily="34" charset="0"/>
              </a:rPr>
              <a:t>Пример железнодорожного транспорта.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F60E033F-0D5C-41B2-823D-3DFFECD427A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786" y="102929"/>
            <a:ext cx="1394214" cy="45259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96149664-3D28-4200-8A13-7AFF89F1DF6C}"/>
              </a:ext>
            </a:extLst>
          </p:cNvPr>
          <p:cNvSpPr txBox="1"/>
          <p:nvPr/>
        </p:nvSpPr>
        <p:spPr>
          <a:xfrm>
            <a:off x="8676456" y="4741108"/>
            <a:ext cx="408947" cy="27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Light"/>
                <a:cs typeface="Gotham Pro Medium" pitchFamily="50" charset="0"/>
              </a:rPr>
              <a:t>7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0F33A0E-AD14-44A0-A571-AF27063BBB73}"/>
              </a:ext>
            </a:extLst>
          </p:cNvPr>
          <p:cNvSpPr txBox="1"/>
          <p:nvPr/>
        </p:nvSpPr>
        <p:spPr>
          <a:xfrm>
            <a:off x="0" y="950544"/>
            <a:ext cx="3904333" cy="4090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defTabSz="685800"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solidFill>
                  <a:srgbClr val="000000"/>
                </a:solidFill>
                <a:latin typeface="Arial Narrow" panose="020B0606020202030204" pitchFamily="34" charset="0"/>
              </a:rPr>
              <a:t>На увеличение транзита будет влиять несколько основных факторов:</a:t>
            </a:r>
          </a:p>
          <a:p>
            <a:pPr lvl="1" algn="just" defTabSz="685800">
              <a:spcAft>
                <a:spcPts val="300"/>
              </a:spcAft>
              <a:buClr>
                <a:srgbClr val="AEABAB"/>
              </a:buClr>
              <a:defRPr/>
            </a:pPr>
            <a:r>
              <a:rPr lang="ru-RU" sz="1500" i="1" dirty="0">
                <a:solidFill>
                  <a:srgbClr val="000000"/>
                </a:solidFill>
                <a:latin typeface="Arial Narrow" panose="020B0606020202030204" pitchFamily="34" charset="0"/>
              </a:rPr>
              <a:t>динамика международной торговли;</a:t>
            </a:r>
          </a:p>
          <a:p>
            <a:pPr lvl="1" algn="just" defTabSz="685800">
              <a:spcAft>
                <a:spcPts val="300"/>
              </a:spcAft>
              <a:buClr>
                <a:srgbClr val="AEABAB"/>
              </a:buClr>
              <a:defRPr/>
            </a:pPr>
            <a:r>
              <a:rPr lang="ru-RU" sz="1500" i="1" dirty="0">
                <a:solidFill>
                  <a:srgbClr val="000000"/>
                </a:solidFill>
                <a:latin typeface="Arial Narrow" panose="020B0606020202030204" pitchFamily="34" charset="0"/>
              </a:rPr>
              <a:t>ускорение Транссиба до 7 дней;</a:t>
            </a:r>
          </a:p>
          <a:p>
            <a:pPr lvl="1" algn="just" defTabSz="685800">
              <a:spcAft>
                <a:spcPts val="300"/>
              </a:spcAft>
              <a:buClr>
                <a:srgbClr val="AEABAB"/>
              </a:buClr>
              <a:defRPr/>
            </a:pPr>
            <a:r>
              <a:rPr lang="ru-RU" sz="1500" i="1" dirty="0">
                <a:solidFill>
                  <a:srgbClr val="000000"/>
                </a:solidFill>
                <a:latin typeface="Arial Narrow" panose="020B0606020202030204" pitchFamily="34" charset="0"/>
              </a:rPr>
              <a:t>снижение времени простоя на погранпереходах и улучшение сервиса;</a:t>
            </a:r>
          </a:p>
          <a:p>
            <a:pPr lvl="1" algn="just" defTabSz="685800">
              <a:spcAft>
                <a:spcPts val="300"/>
              </a:spcAft>
              <a:buClr>
                <a:srgbClr val="AEABAB"/>
              </a:buClr>
              <a:defRPr/>
            </a:pPr>
            <a:r>
              <a:rPr lang="ru-RU" sz="1500" i="1" dirty="0">
                <a:solidFill>
                  <a:srgbClr val="000000"/>
                </a:solidFill>
                <a:latin typeface="Arial Narrow" panose="020B0606020202030204" pitchFamily="34" charset="0"/>
              </a:rPr>
              <a:t>снижение тарифа на железнодорожные перевозки.</a:t>
            </a:r>
          </a:p>
          <a:p>
            <a:pPr marL="285750" indent="-285750" algn="just" defTabSz="685800">
              <a:spcBef>
                <a:spcPts val="45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solidFill>
                  <a:srgbClr val="000000"/>
                </a:solidFill>
                <a:latin typeface="Arial Narrow" panose="020B0606020202030204" pitchFamily="34" charset="0"/>
              </a:rPr>
              <a:t>К 2024 г. основной вклад в прирост транзита внесет фактор улучшение сервисов со снижением времени простоя на погранпереходах, а также фактор  снижения тарифа на 30%</a:t>
            </a:r>
          </a:p>
          <a:p>
            <a:pPr marL="285750" indent="-285750" algn="just" defTabSz="685800">
              <a:spcBef>
                <a:spcPts val="450"/>
              </a:spcBef>
              <a:buClr>
                <a:srgbClr val="E51E3B"/>
              </a:buClr>
              <a:buFont typeface="Arial" panose="020B0604020202020204" pitchFamily="34" charset="0"/>
              <a:buChar char="•"/>
              <a:defRPr/>
            </a:pPr>
            <a:r>
              <a:rPr lang="ru-RU" sz="1500" dirty="0">
                <a:solidFill>
                  <a:srgbClr val="000000"/>
                </a:solidFill>
                <a:latin typeface="Arial Narrow" panose="020B0606020202030204" pitchFamily="34" charset="0"/>
              </a:rPr>
              <a:t>При наложении всех перечисленных факторов транзит вырастет к 2024 г. в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4</a:t>
            </a:r>
            <a:r>
              <a:rPr lang="ru-RU" sz="1500" dirty="0">
                <a:solidFill>
                  <a:srgbClr val="000000"/>
                </a:solidFill>
                <a:latin typeface="Arial Narrow" panose="020B0606020202030204" pitchFamily="34" charset="0"/>
              </a:rPr>
              <a:t> раза.</a:t>
            </a:r>
          </a:p>
          <a:p>
            <a:pPr algn="just" defTabSz="685800">
              <a:buClr>
                <a:srgbClr val="FF0000"/>
              </a:buClr>
              <a:defRPr/>
            </a:pPr>
            <a:endParaRPr lang="ru-RU" sz="135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05E5190-5EE3-4612-A81B-DB81F6A29838}"/>
              </a:ext>
            </a:extLst>
          </p:cNvPr>
          <p:cNvSpPr txBox="1"/>
          <p:nvPr/>
        </p:nvSpPr>
        <p:spPr>
          <a:xfrm>
            <a:off x="4355976" y="940858"/>
            <a:ext cx="540654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ru-RU" sz="1350" b="1" dirty="0">
                <a:solidFill>
                  <a:srgbClr val="000000"/>
                </a:solidFill>
                <a:latin typeface="Arial Narrow" panose="020B0606020202030204" pitchFamily="34" charset="0"/>
              </a:rPr>
              <a:t>Вклад разных факторов в увеличение транзита контейнеров</a:t>
            </a:r>
          </a:p>
        </p:txBody>
      </p:sp>
      <p:graphicFrame>
        <p:nvGraphicFramePr>
          <p:cNvPr id="59" name="Диаграмма 58">
            <a:extLst>
              <a:ext uri="{FF2B5EF4-FFF2-40B4-BE49-F238E27FC236}">
                <a16:creationId xmlns:a16="http://schemas.microsoft.com/office/drawing/2014/main" id="{E128BDEB-3F8C-45AA-924C-F77FBDF3C7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7628390"/>
              </p:ext>
            </p:extLst>
          </p:nvPr>
        </p:nvGraphicFramePr>
        <p:xfrm>
          <a:off x="3933418" y="1248171"/>
          <a:ext cx="5293946" cy="3610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0" name="TextBox 4">
            <a:extLst>
              <a:ext uri="{FF2B5EF4-FFF2-40B4-BE49-F238E27FC236}">
                <a16:creationId xmlns:a16="http://schemas.microsoft.com/office/drawing/2014/main" id="{A73F54D3-98E2-4ACF-8BCF-1A4ABAA3179E}"/>
              </a:ext>
            </a:extLst>
          </p:cNvPr>
          <p:cNvSpPr txBox="1"/>
          <p:nvPr/>
        </p:nvSpPr>
        <p:spPr>
          <a:xfrm>
            <a:off x="7476360" y="1924684"/>
            <a:ext cx="546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i="0" dirty="0">
                <a:solidFill>
                  <a:schemeClr val="tx1"/>
                </a:solidFill>
                <a:latin typeface="Arial Narrow" panose="020B0606020202030204" pitchFamily="34" charset="0"/>
              </a:rPr>
              <a:t>1040</a:t>
            </a:r>
          </a:p>
        </p:txBody>
      </p:sp>
      <p:sp>
        <p:nvSpPr>
          <p:cNvPr id="61" name="TextBox 4">
            <a:extLst>
              <a:ext uri="{FF2B5EF4-FFF2-40B4-BE49-F238E27FC236}">
                <a16:creationId xmlns:a16="http://schemas.microsoft.com/office/drawing/2014/main" id="{C6E5E398-8045-4D48-B110-CE0134D41153}"/>
              </a:ext>
            </a:extLst>
          </p:cNvPr>
          <p:cNvSpPr txBox="1"/>
          <p:nvPr/>
        </p:nvSpPr>
        <p:spPr>
          <a:xfrm>
            <a:off x="8121634" y="1158294"/>
            <a:ext cx="546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i="0" dirty="0">
                <a:solidFill>
                  <a:schemeClr val="tx1"/>
                </a:solidFill>
                <a:latin typeface="Arial Narrow" panose="020B0606020202030204" pitchFamily="34" charset="0"/>
              </a:rPr>
              <a:t>2090</a:t>
            </a:r>
          </a:p>
        </p:txBody>
      </p:sp>
    </p:spTree>
    <p:extLst>
      <p:ext uri="{BB962C8B-B14F-4D97-AF65-F5344CB8AC3E}">
        <p14:creationId xmlns:p14="http://schemas.microsoft.com/office/powerpoint/2010/main" val="856246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F693B5B0-CDD9-4CF2-91D4-8C7896504CCD}"/>
              </a:ext>
            </a:extLst>
          </p:cNvPr>
          <p:cNvSpPr/>
          <p:nvPr/>
        </p:nvSpPr>
        <p:spPr>
          <a:xfrm>
            <a:off x="176976" y="105149"/>
            <a:ext cx="7412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ru-RU" sz="2400" b="1" dirty="0">
                <a:solidFill>
                  <a:srgbClr val="323B8D"/>
                </a:solidFill>
                <a:latin typeface="Arial Narrow" panose="020B0606020202030204" pitchFamily="34" charset="0"/>
              </a:rPr>
              <a:t>6. Автоматизация грузовых перевозок автотранспортом.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F60E033F-0D5C-41B2-823D-3DFFECD427A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786" y="102929"/>
            <a:ext cx="1394214" cy="45259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96149664-3D28-4200-8A13-7AFF89F1DF6C}"/>
              </a:ext>
            </a:extLst>
          </p:cNvPr>
          <p:cNvSpPr txBox="1"/>
          <p:nvPr/>
        </p:nvSpPr>
        <p:spPr>
          <a:xfrm>
            <a:off x="8676456" y="4741108"/>
            <a:ext cx="408947" cy="27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Light"/>
                <a:cs typeface="Gotham Pro Medium" pitchFamily="50" charset="0"/>
              </a:rPr>
              <a:t>8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050EE5F-BE8A-4D57-AC81-E170A48D0763}"/>
              </a:ext>
            </a:extLst>
          </p:cNvPr>
          <p:cNvSpPr/>
          <p:nvPr/>
        </p:nvSpPr>
        <p:spPr>
          <a:xfrm>
            <a:off x="251520" y="775586"/>
            <a:ext cx="4392488" cy="7336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01F76C-78CA-4DEC-AE39-E8DBB51FE5BC}"/>
              </a:ext>
            </a:extLst>
          </p:cNvPr>
          <p:cNvSpPr txBox="1"/>
          <p:nvPr/>
        </p:nvSpPr>
        <p:spPr>
          <a:xfrm>
            <a:off x="314422" y="821234"/>
            <a:ext cx="4254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tx2"/>
              </a:buClr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Преимущества эксплуатации автономных автопоездов*: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166DC3-7D2D-42E2-AC2C-FBAE7A7AC8C3}"/>
              </a:ext>
            </a:extLst>
          </p:cNvPr>
          <p:cNvSpPr txBox="1"/>
          <p:nvPr/>
        </p:nvSpPr>
        <p:spPr>
          <a:xfrm>
            <a:off x="314422" y="1559022"/>
            <a:ext cx="42543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возможность увеличения трафика за счёт снижения дистанции;</a:t>
            </a:r>
          </a:p>
          <a:p>
            <a:pPr marL="285750" indent="-28575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устранение человеческого фактора аварийности;</a:t>
            </a:r>
          </a:p>
          <a:p>
            <a:pPr marL="285750" indent="-28575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сокращение потребление топлива на 5-15% - удешевление транспортировки;</a:t>
            </a:r>
          </a:p>
          <a:p>
            <a:pPr marL="285750" indent="-28575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снижение пробок на 30% - ускорение транспортировки.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569CAB-8498-4C67-9EC6-2D78EAA92D8A}"/>
              </a:ext>
            </a:extLst>
          </p:cNvPr>
          <p:cNvSpPr txBox="1"/>
          <p:nvPr/>
        </p:nvSpPr>
        <p:spPr>
          <a:xfrm>
            <a:off x="251520" y="4724404"/>
            <a:ext cx="4254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tx2"/>
              </a:buClr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* Оценка 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DHL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77F5AF-E0B4-4A9E-8F75-5BB0BD2789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511" y="678785"/>
            <a:ext cx="1860365" cy="185300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399CB4E-109B-4709-AF47-0904FE05303A}"/>
              </a:ext>
            </a:extLst>
          </p:cNvPr>
          <p:cNvSpPr/>
          <p:nvPr/>
        </p:nvSpPr>
        <p:spPr>
          <a:xfrm>
            <a:off x="7452320" y="2133724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" dirty="0">
                <a:latin typeface="Arial Narrow" panose="020B0606020202030204" pitchFamily="34" charset="0"/>
                <a:hlinkClick r:id="rId6"/>
              </a:rPr>
              <a:t>http://smart-port.nl/en/project/truck-platooning/</a:t>
            </a:r>
            <a:endParaRPr lang="ru-RU" sz="600" dirty="0"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BA386BF-0025-48DC-BDA7-6BC0E0A6BA07}"/>
              </a:ext>
            </a:extLst>
          </p:cNvPr>
          <p:cNvSpPr/>
          <p:nvPr/>
        </p:nvSpPr>
        <p:spPr>
          <a:xfrm>
            <a:off x="4658043" y="2643758"/>
            <a:ext cx="4392488" cy="4616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08D23A-2938-42E5-98DD-7DD3652477D9}"/>
              </a:ext>
            </a:extLst>
          </p:cNvPr>
          <p:cNvSpPr txBox="1"/>
          <p:nvPr/>
        </p:nvSpPr>
        <p:spPr>
          <a:xfrm>
            <a:off x="4720945" y="2689405"/>
            <a:ext cx="4254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tx2"/>
              </a:buClr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Тестовая эксплуатация*: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B44D09-6ABA-4DF7-ACA5-65A37EF4AE6F}"/>
              </a:ext>
            </a:extLst>
          </p:cNvPr>
          <p:cNvSpPr txBox="1"/>
          <p:nvPr/>
        </p:nvSpPr>
        <p:spPr>
          <a:xfrm>
            <a:off x="4611599" y="3053469"/>
            <a:ext cx="42543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ведётся в странах ЕС, США, Канаде, Сингапуре, в т.ч. операторами мультимодальных перевозок;</a:t>
            </a:r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тестовые перевозки грузов при участии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DHL, FedEx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;</a:t>
            </a:r>
          </a:p>
          <a:p>
            <a:pPr marL="285750" indent="-285750" algn="just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активное вовлечение автопроизводителей (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Scania, Volvo, MAN, Volkswagen).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1687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85" y="1526"/>
            <a:ext cx="9137589" cy="5141974"/>
          </a:xfrm>
          <a:prstGeom prst="rect">
            <a:avLst/>
          </a:prstGeom>
        </p:spPr>
      </p:pic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F693B5B0-CDD9-4CF2-91D4-8C7896504CCD}"/>
              </a:ext>
            </a:extLst>
          </p:cNvPr>
          <p:cNvSpPr/>
          <p:nvPr/>
        </p:nvSpPr>
        <p:spPr>
          <a:xfrm>
            <a:off x="176976" y="105149"/>
            <a:ext cx="71881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ru-RU" sz="2400" b="1" dirty="0">
                <a:solidFill>
                  <a:srgbClr val="323B8D"/>
                </a:solidFill>
                <a:latin typeface="Arial Narrow" panose="020B0606020202030204" pitchFamily="34" charset="0"/>
              </a:rPr>
              <a:t>7. Влияние отдельных факторов на развитие транзита.</a:t>
            </a:r>
          </a:p>
          <a:p>
            <a:pPr defTabSz="685800">
              <a:defRPr/>
            </a:pPr>
            <a:r>
              <a:rPr lang="ru-RU" sz="2400" b="1" dirty="0">
                <a:solidFill>
                  <a:srgbClr val="323B8D"/>
                </a:solidFill>
                <a:latin typeface="Arial Narrow" panose="020B0606020202030204" pitchFamily="34" charset="0"/>
              </a:rPr>
              <a:t>Пример автодорожного транспорта: ЕЗК и авто.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F60E033F-0D5C-41B2-823D-3DFFECD427A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786" y="102929"/>
            <a:ext cx="1394214" cy="45259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96149664-3D28-4200-8A13-7AFF89F1DF6C}"/>
              </a:ext>
            </a:extLst>
          </p:cNvPr>
          <p:cNvSpPr txBox="1"/>
          <p:nvPr/>
        </p:nvSpPr>
        <p:spPr>
          <a:xfrm>
            <a:off x="8676456" y="4741108"/>
            <a:ext cx="408947" cy="27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56000">
              <a:lnSpc>
                <a:spcPts val="1400"/>
              </a:lnSpc>
            </a:pPr>
            <a:fld id="{3C4B73A0-0D28-4522-B133-C3DF26E27F1D}" type="slidenum">
              <a:rPr lang="en-US" sz="1400" smtClean="0">
                <a:solidFill>
                  <a:srgbClr val="323B8D"/>
                </a:solidFill>
                <a:latin typeface="Gotham Pro Light"/>
                <a:cs typeface="Gotham Pro Medium" pitchFamily="50" charset="0"/>
              </a:rPr>
              <a:t>9</a:t>
            </a:fld>
            <a:endParaRPr lang="ru-RU" sz="1400" dirty="0">
              <a:solidFill>
                <a:srgbClr val="323B8D"/>
              </a:solidFill>
              <a:latin typeface="Gotham Pro Medium" pitchFamily="50" charset="0"/>
              <a:cs typeface="Gotham Pro Medium" pitchFamily="50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2A8E7698-2555-4CF8-8C35-887CC2794A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7310033"/>
              </p:ext>
            </p:extLst>
          </p:nvPr>
        </p:nvGraphicFramePr>
        <p:xfrm>
          <a:off x="3887416" y="908522"/>
          <a:ext cx="5155298" cy="3065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D168CF9-CA0A-4A07-B552-807DCDBE9FEF}"/>
              </a:ext>
            </a:extLst>
          </p:cNvPr>
          <p:cNvSpPr txBox="1"/>
          <p:nvPr/>
        </p:nvSpPr>
        <p:spPr>
          <a:xfrm>
            <a:off x="-83746" y="919435"/>
            <a:ext cx="3916501" cy="4255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Для автодорожного транспорта смоделировано влияние факторов:</a:t>
            </a:r>
          </a:p>
          <a:p>
            <a:pPr lvl="1" algn="just" defTabSz="685800">
              <a:spcAft>
                <a:spcPts val="300"/>
              </a:spcAft>
              <a:buClr>
                <a:srgbClr val="AEABAB"/>
              </a:buClr>
              <a:defRPr/>
            </a:pPr>
            <a:r>
              <a:rPr lang="ru-RU" sz="1500" i="1" dirty="0">
                <a:solidFill>
                  <a:srgbClr val="000000"/>
                </a:solidFill>
                <a:latin typeface="Arial Narrow" panose="020B0606020202030204" pitchFamily="34" charset="0"/>
              </a:rPr>
              <a:t>динамика международной торговли;</a:t>
            </a:r>
          </a:p>
          <a:p>
            <a:pPr lvl="1" algn="just" defTabSz="685800">
              <a:spcAft>
                <a:spcPts val="300"/>
              </a:spcAft>
              <a:buClr>
                <a:srgbClr val="AEABAB"/>
              </a:buClr>
              <a:defRPr/>
            </a:pPr>
            <a:r>
              <a:rPr lang="ru-RU" sz="1500" i="1" dirty="0">
                <a:solidFill>
                  <a:srgbClr val="000000"/>
                </a:solidFill>
                <a:latin typeface="Arial Narrow" panose="020B0606020202030204" pitchFamily="34" charset="0"/>
              </a:rPr>
              <a:t>запуск в эксплуатацию скоростной автодороги Европа – Западный Китай;</a:t>
            </a:r>
          </a:p>
          <a:p>
            <a:pPr lvl="1" algn="just" defTabSz="685800">
              <a:spcAft>
                <a:spcPts val="300"/>
              </a:spcAft>
              <a:buClr>
                <a:srgbClr val="AEABAB"/>
              </a:buClr>
              <a:defRPr/>
            </a:pPr>
            <a:r>
              <a:rPr lang="ru-RU" sz="1500" i="1" dirty="0">
                <a:solidFill>
                  <a:srgbClr val="000000"/>
                </a:solidFill>
                <a:latin typeface="Arial Narrow" panose="020B0606020202030204" pitchFamily="34" charset="0"/>
              </a:rPr>
              <a:t>запуск перевозок беспилотными автопоездами.</a:t>
            </a:r>
          </a:p>
          <a:p>
            <a:pPr marL="285750" indent="-28575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К 2030 г. только за счёт роста объёмов торговли транзит может вырасти максимально в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2,2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раза к 2018 г..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Строительство ЕЗК позволит нарастить объём транзита в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Arial Narrow" panose="020B0606020202030204" pitchFamily="34" charset="0"/>
              </a:rPr>
              <a:t>3,4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раза.</a:t>
            </a:r>
          </a:p>
          <a:p>
            <a:pPr marL="285750" indent="-285750"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Запуск нового сервиса за счёт повышения скорости и снижения стоимости даст значительный прирост в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5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 раз.</a:t>
            </a:r>
          </a:p>
          <a:p>
            <a:pPr marL="285750" indent="-285750" algn="just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ru-RU" sz="1600" dirty="0">
              <a:solidFill>
                <a:schemeClr val="bg2">
                  <a:lumMod val="10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4" name="Соединитель: уступ 3">
            <a:extLst>
              <a:ext uri="{FF2B5EF4-FFF2-40B4-BE49-F238E27FC236}">
                <a16:creationId xmlns:a16="http://schemas.microsoft.com/office/drawing/2014/main" id="{EB6A8469-49B5-49E9-BBCC-E90190B802A0}"/>
              </a:ext>
            </a:extLst>
          </p:cNvPr>
          <p:cNvCxnSpPr>
            <a:cxnSpLocks/>
          </p:cNvCxnSpPr>
          <p:nvPr/>
        </p:nvCxnSpPr>
        <p:spPr>
          <a:xfrm flipV="1">
            <a:off x="4499992" y="3114739"/>
            <a:ext cx="4176464" cy="859348"/>
          </a:xfrm>
          <a:prstGeom prst="bentConnector3">
            <a:avLst>
              <a:gd name="adj1" fmla="val -27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: уступ 15">
            <a:extLst>
              <a:ext uri="{FF2B5EF4-FFF2-40B4-BE49-F238E27FC236}">
                <a16:creationId xmlns:a16="http://schemas.microsoft.com/office/drawing/2014/main" id="{33CB1F0E-63F8-4798-BAB1-C2CC5E2A281D}"/>
              </a:ext>
            </a:extLst>
          </p:cNvPr>
          <p:cNvCxnSpPr>
            <a:cxnSpLocks/>
          </p:cNvCxnSpPr>
          <p:nvPr/>
        </p:nvCxnSpPr>
        <p:spPr>
          <a:xfrm flipV="1">
            <a:off x="4499992" y="2301555"/>
            <a:ext cx="4241957" cy="1662362"/>
          </a:xfrm>
          <a:prstGeom prst="bentConnector3">
            <a:avLst>
              <a:gd name="adj1" fmla="val -497"/>
            </a:avLst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: уступ 18">
            <a:extLst>
              <a:ext uri="{FF2B5EF4-FFF2-40B4-BE49-F238E27FC236}">
                <a16:creationId xmlns:a16="http://schemas.microsoft.com/office/drawing/2014/main" id="{62FB1A45-BC8F-4A15-B75B-1966C1BC74BF}"/>
              </a:ext>
            </a:extLst>
          </p:cNvPr>
          <p:cNvCxnSpPr>
            <a:cxnSpLocks/>
          </p:cNvCxnSpPr>
          <p:nvPr/>
        </p:nvCxnSpPr>
        <p:spPr>
          <a:xfrm flipV="1">
            <a:off x="4499992" y="1169413"/>
            <a:ext cx="4380937" cy="2760065"/>
          </a:xfrm>
          <a:prstGeom prst="bentConnector3">
            <a:avLst>
              <a:gd name="adj1" fmla="val -441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4F8C7B31-CA6B-486C-953E-571CE252DA9C}"/>
              </a:ext>
            </a:extLst>
          </p:cNvPr>
          <p:cNvGrpSpPr/>
          <p:nvPr/>
        </p:nvGrpSpPr>
        <p:grpSpPr>
          <a:xfrm>
            <a:off x="8533398" y="2677059"/>
            <a:ext cx="417102" cy="338554"/>
            <a:chOff x="8533398" y="2728537"/>
            <a:chExt cx="417102" cy="338554"/>
          </a:xfrm>
          <a:solidFill>
            <a:schemeClr val="bg1"/>
          </a:solidFill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CC8BAEA-409F-4864-AE2B-16DDBAC3EBA9}"/>
                </a:ext>
              </a:extLst>
            </p:cNvPr>
            <p:cNvSpPr txBox="1"/>
            <p:nvPr/>
          </p:nvSpPr>
          <p:spPr>
            <a:xfrm>
              <a:off x="8533398" y="2728537"/>
              <a:ext cx="417102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ru-RU" sz="1600" b="1" dirty="0">
                  <a:latin typeface="Arial Narrow" panose="020B0606020202030204" pitchFamily="34" charset="0"/>
                </a:rPr>
                <a:t>2,2</a:t>
              </a:r>
            </a:p>
          </p:txBody>
        </p:sp>
        <p:cxnSp>
          <p:nvCxnSpPr>
            <p:cNvPr id="20" name="Прямая со стрелкой 19">
              <a:extLst>
                <a:ext uri="{FF2B5EF4-FFF2-40B4-BE49-F238E27FC236}">
                  <a16:creationId xmlns:a16="http://schemas.microsoft.com/office/drawing/2014/main" id="{EC4EF589-0308-4D2B-935F-FBFD1F906C61}"/>
                </a:ext>
              </a:extLst>
            </p:cNvPr>
            <p:cNvCxnSpPr/>
            <p:nvPr/>
          </p:nvCxnSpPr>
          <p:spPr>
            <a:xfrm flipV="1">
              <a:off x="8533398" y="2760183"/>
              <a:ext cx="0" cy="275261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25159EE3-F8A8-4B03-AEE2-41D0C3945046}"/>
              </a:ext>
            </a:extLst>
          </p:cNvPr>
          <p:cNvGrpSpPr/>
          <p:nvPr/>
        </p:nvGrpSpPr>
        <p:grpSpPr>
          <a:xfrm>
            <a:off x="8519895" y="1913033"/>
            <a:ext cx="417102" cy="338554"/>
            <a:chOff x="8685798" y="2880937"/>
            <a:chExt cx="417102" cy="33855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73F9897-995C-48E2-996B-20FFFE5A595B}"/>
                </a:ext>
              </a:extLst>
            </p:cNvPr>
            <p:cNvSpPr txBox="1"/>
            <p:nvPr/>
          </p:nvSpPr>
          <p:spPr>
            <a:xfrm>
              <a:off x="8685798" y="2880937"/>
              <a:ext cx="41710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Arial Narrow" panose="020B0606020202030204" pitchFamily="34" charset="0"/>
                </a:rPr>
                <a:t>3,4</a:t>
              </a:r>
              <a:endParaRPr lang="ru-RU" sz="1600" b="1" dirty="0">
                <a:latin typeface="Arial Narrow" panose="020B0606020202030204" pitchFamily="34" charset="0"/>
              </a:endParaRPr>
            </a:p>
          </p:txBody>
        </p:sp>
        <p:cxnSp>
          <p:nvCxnSpPr>
            <p:cNvPr id="25" name="Прямая со стрелкой 24">
              <a:extLst>
                <a:ext uri="{FF2B5EF4-FFF2-40B4-BE49-F238E27FC236}">
                  <a16:creationId xmlns:a16="http://schemas.microsoft.com/office/drawing/2014/main" id="{707ADDF2-E99E-4431-B67B-4A305244318C}"/>
                </a:ext>
              </a:extLst>
            </p:cNvPr>
            <p:cNvCxnSpPr/>
            <p:nvPr/>
          </p:nvCxnSpPr>
          <p:spPr>
            <a:xfrm flipV="1">
              <a:off x="8685798" y="2912583"/>
              <a:ext cx="0" cy="27526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B96A2479-294A-47DC-AD53-B71AFA056127}"/>
              </a:ext>
            </a:extLst>
          </p:cNvPr>
          <p:cNvGrpSpPr/>
          <p:nvPr/>
        </p:nvGrpSpPr>
        <p:grpSpPr>
          <a:xfrm>
            <a:off x="8625627" y="750159"/>
            <a:ext cx="417102" cy="338554"/>
            <a:chOff x="8685798" y="2880937"/>
            <a:chExt cx="417102" cy="338554"/>
          </a:xfrm>
          <a:solidFill>
            <a:schemeClr val="bg1"/>
          </a:solidFill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F8D28E3-5380-42B1-A2BA-947015082A17}"/>
                </a:ext>
              </a:extLst>
            </p:cNvPr>
            <p:cNvSpPr txBox="1"/>
            <p:nvPr/>
          </p:nvSpPr>
          <p:spPr>
            <a:xfrm>
              <a:off x="8685798" y="2880937"/>
              <a:ext cx="417102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atin typeface="Arial Narrow" panose="020B0606020202030204" pitchFamily="34" charset="0"/>
                </a:rPr>
                <a:t>5,0</a:t>
              </a:r>
              <a:endParaRPr lang="ru-RU" sz="1600" b="1" dirty="0">
                <a:latin typeface="Arial Narrow" panose="020B0606020202030204" pitchFamily="34" charset="0"/>
              </a:endParaRPr>
            </a:p>
          </p:txBody>
        </p:sp>
        <p:cxnSp>
          <p:nvCxnSpPr>
            <p:cNvPr id="29" name="Прямая со стрелкой 28">
              <a:extLst>
                <a:ext uri="{FF2B5EF4-FFF2-40B4-BE49-F238E27FC236}">
                  <a16:creationId xmlns:a16="http://schemas.microsoft.com/office/drawing/2014/main" id="{56B2E766-C828-463F-B1D5-AA9F8D8A2039}"/>
                </a:ext>
              </a:extLst>
            </p:cNvPr>
            <p:cNvCxnSpPr/>
            <p:nvPr/>
          </p:nvCxnSpPr>
          <p:spPr>
            <a:xfrm flipV="1">
              <a:off x="8685798" y="2912583"/>
              <a:ext cx="0" cy="275261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671C039-978C-4DCB-A023-139059BA8206}"/>
              </a:ext>
            </a:extLst>
          </p:cNvPr>
          <p:cNvSpPr/>
          <p:nvPr/>
        </p:nvSpPr>
        <p:spPr>
          <a:xfrm>
            <a:off x="4333303" y="4069044"/>
            <a:ext cx="4603694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buClr>
                <a:schemeClr val="tx2"/>
              </a:buClr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К 2031 г. можно ожидать увеличение транзитного потока до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500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 автомобилей в сутки за счёт снижения совокупных транспортных затрат примерно на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25%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795923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rgbClr val="E51E3B"/>
    </a:dk1>
    <a:lt1>
      <a:srgbClr val="FFFFFF"/>
    </a:lt1>
    <a:dk2>
      <a:srgbClr val="E51E3B"/>
    </a:dk2>
    <a:lt2>
      <a:srgbClr val="D0CECE"/>
    </a:lt2>
    <a:accent1>
      <a:srgbClr val="AEABAB"/>
    </a:accent1>
    <a:accent2>
      <a:srgbClr val="757070"/>
    </a:accent2>
    <a:accent3>
      <a:srgbClr val="575757"/>
    </a:accent3>
    <a:accent4>
      <a:srgbClr val="C00000"/>
    </a:accent4>
    <a:accent5>
      <a:srgbClr val="E51E3B"/>
    </a:accent5>
    <a:accent6>
      <a:srgbClr val="F7545E"/>
    </a:accent6>
    <a:hlink>
      <a:srgbClr val="AEABAB"/>
    </a:hlink>
    <a:folHlink>
      <a:srgbClr val="000000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1661</TotalTime>
  <Words>994</Words>
  <Application>Microsoft Office PowerPoint</Application>
  <PresentationFormat>Экран (16:9)</PresentationFormat>
  <Paragraphs>203</Paragraphs>
  <Slides>11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Calibri</vt:lpstr>
      <vt:lpstr>Gotham Pro Light</vt:lpstr>
      <vt:lpstr>Gotham Pro Medium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Ekaterina Kozyreva</cp:lastModifiedBy>
  <cp:revision>12</cp:revision>
  <dcterms:created xsi:type="dcterms:W3CDTF">2019-04-17T17:59:01Z</dcterms:created>
  <dcterms:modified xsi:type="dcterms:W3CDTF">2019-07-05T05:25:35Z</dcterms:modified>
</cp:coreProperties>
</file>